
<file path=[Content_Types].xml><?xml version="1.0" encoding="utf-8"?>
<Types xmlns="http://schemas.openxmlformats.org/package/2006/content-types">
  <Default Extension="png" ContentType="image/png"/>
  <Default Extension="bin" ContentType="application/vnd.openxmlformats-officedocument.oleObject"/>
  <Default Extension="vsd" ContentType="application/vnd.visio"/>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052" r:id="rId1"/>
  </p:sldMasterIdLst>
  <p:notesMasterIdLst>
    <p:notesMasterId r:id="rId19"/>
  </p:notesMasterIdLst>
  <p:handoutMasterIdLst>
    <p:handoutMasterId r:id="rId20"/>
  </p:handoutMasterIdLst>
  <p:sldIdLst>
    <p:sldId id="348" r:id="rId2"/>
    <p:sldId id="353" r:id="rId3"/>
    <p:sldId id="354" r:id="rId4"/>
    <p:sldId id="335" r:id="rId5"/>
    <p:sldId id="336" r:id="rId6"/>
    <p:sldId id="337" r:id="rId7"/>
    <p:sldId id="338" r:id="rId8"/>
    <p:sldId id="333" r:id="rId9"/>
    <p:sldId id="355" r:id="rId10"/>
    <p:sldId id="352" r:id="rId11"/>
    <p:sldId id="343" r:id="rId12"/>
    <p:sldId id="349" r:id="rId13"/>
    <p:sldId id="350" r:id="rId14"/>
    <p:sldId id="331" r:id="rId15"/>
    <p:sldId id="351" r:id="rId16"/>
    <p:sldId id="356" r:id="rId17"/>
    <p:sldId id="345" r:id="rId18"/>
  </p:sldIdLst>
  <p:sldSz cx="9144000" cy="6858000" type="screen4x3"/>
  <p:notesSz cx="6807200" cy="9939338"/>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BDDD8F"/>
    <a:srgbClr val="009999"/>
    <a:srgbClr val="8CB9D8"/>
    <a:srgbClr val="007DBC"/>
    <a:srgbClr val="A3DAFF"/>
    <a:srgbClr val="3C8ECF"/>
    <a:srgbClr val="3399FF"/>
    <a:srgbClr val="01AA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36" autoAdjust="0"/>
    <p:restoredTop sz="88104" autoAdjust="0"/>
  </p:normalViewPr>
  <p:slideViewPr>
    <p:cSldViewPr>
      <p:cViewPr>
        <p:scale>
          <a:sx n="75" d="100"/>
          <a:sy n="75" d="100"/>
        </p:scale>
        <p:origin x="-840" y="-5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4" d="100"/>
          <a:sy n="54" d="100"/>
        </p:scale>
        <p:origin x="-2670" y="-9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284759-7244-477C-98DE-075C66715144}" type="doc">
      <dgm:prSet loTypeId="urn:microsoft.com/office/officeart/2005/8/layout/vList2" loCatId="list" qsTypeId="urn:microsoft.com/office/officeart/2005/8/quickstyle/simple3" qsCatId="simple" csTypeId="urn:microsoft.com/office/officeart/2005/8/colors/accent3_2" csCatId="accent3" phldr="1"/>
      <dgm:spPr/>
      <dgm:t>
        <a:bodyPr/>
        <a:lstStyle/>
        <a:p>
          <a:endParaRPr lang="zh-TW" altLang="en-US"/>
        </a:p>
      </dgm:t>
    </dgm:pt>
    <dgm:pt modelId="{D396FC8A-3F04-4DFD-B555-4053B615DB27}">
      <dgm:prSet phldrT="[文字]" custT="1"/>
      <dgm:spPr/>
      <dgm:t>
        <a:bodyPr/>
        <a:lstStyle/>
        <a:p>
          <a:r>
            <a:rPr lang="zh-TW" altLang="en-US" sz="2600" b="0" dirty="0" smtClean="0">
              <a:latin typeface="Times New Roman" pitchFamily="18" charset="0"/>
              <a:ea typeface="標楷體" pitchFamily="65" charset="-120"/>
            </a:rPr>
            <a:t>「空氣污染防制法</a:t>
          </a:r>
          <a:r>
            <a:rPr lang="zh-TW" altLang="en-US" sz="2600" b="0" dirty="0" smtClean="0">
              <a:latin typeface="Times New Roman" pitchFamily="18" charset="0"/>
              <a:ea typeface="標楷體" pitchFamily="65" charset="-120"/>
              <a:cs typeface="Times New Roman" pitchFamily="18" charset="0"/>
            </a:rPr>
            <a:t>」</a:t>
          </a:r>
          <a:r>
            <a:rPr lang="zh-TW" altLang="zh-TW" sz="2600" b="0" dirty="0" smtClean="0">
              <a:latin typeface="Times New Roman" pitchFamily="18" charset="0"/>
              <a:ea typeface="標楷體" pitchFamily="65" charset="-120"/>
            </a:rPr>
            <a:t>第二</a:t>
          </a:r>
          <a:r>
            <a:rPr lang="zh-TW" altLang="en-US" sz="2600" b="0" dirty="0" smtClean="0">
              <a:latin typeface="Times New Roman" pitchFamily="18" charset="0"/>
              <a:ea typeface="標楷體" pitchFamily="65" charset="-120"/>
            </a:rPr>
            <a:t>十三</a:t>
          </a:r>
          <a:r>
            <a:rPr lang="zh-TW" altLang="zh-TW" sz="2600" b="0" dirty="0" smtClean="0">
              <a:latin typeface="Times New Roman" pitchFamily="18" charset="0"/>
              <a:ea typeface="標楷體" pitchFamily="65" charset="-120"/>
            </a:rPr>
            <a:t>條</a:t>
          </a:r>
          <a:endParaRPr lang="zh-TW" altLang="en-US" sz="2600" b="0" dirty="0">
            <a:latin typeface="標楷體" pitchFamily="65" charset="-120"/>
            <a:ea typeface="標楷體" pitchFamily="65" charset="-120"/>
          </a:endParaRPr>
        </a:p>
      </dgm:t>
    </dgm:pt>
    <dgm:pt modelId="{740B7A6D-0C49-4FAF-96B7-C43249471F08}" type="parTrans" cxnId="{E5C479D6-5431-4714-BFF4-B1BF26C9F5B2}">
      <dgm:prSet/>
      <dgm:spPr/>
      <dgm:t>
        <a:bodyPr/>
        <a:lstStyle/>
        <a:p>
          <a:endParaRPr lang="zh-TW" altLang="en-US"/>
        </a:p>
      </dgm:t>
    </dgm:pt>
    <dgm:pt modelId="{42148FEA-2614-4C1F-9CE4-A2B50E8F397F}" type="sibTrans" cxnId="{E5C479D6-5431-4714-BFF4-B1BF26C9F5B2}">
      <dgm:prSet/>
      <dgm:spPr/>
      <dgm:t>
        <a:bodyPr/>
        <a:lstStyle/>
        <a:p>
          <a:endParaRPr lang="zh-TW" altLang="en-US"/>
        </a:p>
      </dgm:t>
    </dgm:pt>
    <dgm:pt modelId="{E488B336-54DB-4EF8-901F-D94CE11F10FA}">
      <dgm:prSet phldrT="[文字]" custT="1"/>
      <dgm:spPr/>
      <dgm:t>
        <a:bodyPr/>
        <a:lstStyle/>
        <a:p>
          <a:pPr algn="just" hangingPunct="0"/>
          <a:r>
            <a:rPr lang="zh-TW" altLang="en-US" sz="2400" dirty="0" smtClean="0">
              <a:latin typeface="Times New Roman" pitchFamily="18" charset="0"/>
              <a:ea typeface="標楷體" pitchFamily="65" charset="-120"/>
              <a:cs typeface="Times New Roman" pitchFamily="18" charset="0"/>
            </a:rPr>
            <a:t>公私場所應有效收集各種空氣污染物，並維持其空氣污染防制設施或監測設施之正常運作；其固定污染源之最大操作量，不得超過空氣污染防制設施之最大處理容量。</a:t>
          </a:r>
          <a:endParaRPr lang="zh-TW" altLang="en-US" sz="2400" dirty="0">
            <a:latin typeface="標楷體" pitchFamily="65" charset="-120"/>
            <a:ea typeface="標楷體" pitchFamily="65" charset="-120"/>
          </a:endParaRPr>
        </a:p>
      </dgm:t>
    </dgm:pt>
    <dgm:pt modelId="{F3547E72-57D2-4CAE-95EA-033286E4BC6A}" type="parTrans" cxnId="{43114022-63C1-4E32-A146-BBD9A7B3CE3A}">
      <dgm:prSet/>
      <dgm:spPr/>
      <dgm:t>
        <a:bodyPr/>
        <a:lstStyle/>
        <a:p>
          <a:endParaRPr lang="zh-TW" altLang="en-US"/>
        </a:p>
      </dgm:t>
    </dgm:pt>
    <dgm:pt modelId="{ACC98A04-A875-4209-BF7F-CF3201B8A450}" type="sibTrans" cxnId="{43114022-63C1-4E32-A146-BBD9A7B3CE3A}">
      <dgm:prSet/>
      <dgm:spPr/>
      <dgm:t>
        <a:bodyPr/>
        <a:lstStyle/>
        <a:p>
          <a:endParaRPr lang="zh-TW" altLang="en-US"/>
        </a:p>
      </dgm:t>
    </dgm:pt>
    <dgm:pt modelId="{BA4537DE-44D2-4ED0-B5B0-D2D2CBF54B2E}">
      <dgm:prSet custT="1"/>
      <dgm:spPr/>
      <dgm:t>
        <a:bodyPr/>
        <a:lstStyle/>
        <a:p>
          <a:pPr algn="just" hangingPunct="0"/>
          <a:r>
            <a:rPr lang="zh-TW" altLang="en-US" sz="2400" dirty="0" smtClean="0">
              <a:latin typeface="Times New Roman" pitchFamily="18" charset="0"/>
              <a:ea typeface="標楷體" pitchFamily="65" charset="-120"/>
              <a:cs typeface="Times New Roman" pitchFamily="18" charset="0"/>
            </a:rPr>
            <a:t>固定污染源及其空氣污染物收集設施、防制設施或監測設施之規格、設置、操作、檢查、保養、記錄及其他應遵行事項之辦法，由中央主管機關定之。</a:t>
          </a:r>
          <a:endParaRPr lang="en-US" altLang="zh-TW" sz="2400" dirty="0" smtClean="0">
            <a:latin typeface="Times New Roman" pitchFamily="18" charset="0"/>
            <a:ea typeface="標楷體" pitchFamily="65" charset="-120"/>
            <a:cs typeface="Times New Roman" pitchFamily="18" charset="0"/>
          </a:endParaRPr>
        </a:p>
      </dgm:t>
    </dgm:pt>
    <dgm:pt modelId="{E8C885C8-F54A-4F64-9037-C04621F299B2}" type="parTrans" cxnId="{195FAC72-C0BC-4A4C-83A9-15CF0F446644}">
      <dgm:prSet/>
      <dgm:spPr/>
      <dgm:t>
        <a:bodyPr/>
        <a:lstStyle/>
        <a:p>
          <a:endParaRPr lang="zh-TW" altLang="en-US"/>
        </a:p>
      </dgm:t>
    </dgm:pt>
    <dgm:pt modelId="{94DEC6D4-387C-46BF-8DDC-63D998105FDC}" type="sibTrans" cxnId="{195FAC72-C0BC-4A4C-83A9-15CF0F446644}">
      <dgm:prSet/>
      <dgm:spPr/>
      <dgm:t>
        <a:bodyPr/>
        <a:lstStyle/>
        <a:p>
          <a:endParaRPr lang="zh-TW" altLang="en-US"/>
        </a:p>
      </dgm:t>
    </dgm:pt>
    <dgm:pt modelId="{362EFD46-DAE4-4F1E-A3BD-1678B73AB4DB}" type="pres">
      <dgm:prSet presAssocID="{42284759-7244-477C-98DE-075C66715144}" presName="linear" presStyleCnt="0">
        <dgm:presLayoutVars>
          <dgm:animLvl val="lvl"/>
          <dgm:resizeHandles val="exact"/>
        </dgm:presLayoutVars>
      </dgm:prSet>
      <dgm:spPr/>
      <dgm:t>
        <a:bodyPr/>
        <a:lstStyle/>
        <a:p>
          <a:endParaRPr lang="zh-TW" altLang="en-US"/>
        </a:p>
      </dgm:t>
    </dgm:pt>
    <dgm:pt modelId="{0F055B19-ABA3-43FA-97B0-E645391C77E7}" type="pres">
      <dgm:prSet presAssocID="{D396FC8A-3F04-4DFD-B555-4053B615DB27}" presName="parentText" presStyleLbl="node1" presStyleIdx="0" presStyleCnt="1" custScaleY="51260">
        <dgm:presLayoutVars>
          <dgm:chMax val="0"/>
          <dgm:bulletEnabled val="1"/>
        </dgm:presLayoutVars>
      </dgm:prSet>
      <dgm:spPr/>
      <dgm:t>
        <a:bodyPr/>
        <a:lstStyle/>
        <a:p>
          <a:endParaRPr lang="zh-TW" altLang="en-US"/>
        </a:p>
      </dgm:t>
    </dgm:pt>
    <dgm:pt modelId="{B2D5FC30-85C0-43A7-9C4B-F8CC2AFF9C03}" type="pres">
      <dgm:prSet presAssocID="{D396FC8A-3F04-4DFD-B555-4053B615DB27}" presName="childText" presStyleLbl="revTx" presStyleIdx="0" presStyleCnt="1">
        <dgm:presLayoutVars>
          <dgm:bulletEnabled val="1"/>
        </dgm:presLayoutVars>
      </dgm:prSet>
      <dgm:spPr/>
      <dgm:t>
        <a:bodyPr/>
        <a:lstStyle/>
        <a:p>
          <a:endParaRPr lang="zh-TW" altLang="en-US"/>
        </a:p>
      </dgm:t>
    </dgm:pt>
  </dgm:ptLst>
  <dgm:cxnLst>
    <dgm:cxn modelId="{E5DDC868-E695-4029-B228-6B7369E1A628}" type="presOf" srcId="{BA4537DE-44D2-4ED0-B5B0-D2D2CBF54B2E}" destId="{B2D5FC30-85C0-43A7-9C4B-F8CC2AFF9C03}" srcOrd="0" destOrd="1" presId="urn:microsoft.com/office/officeart/2005/8/layout/vList2"/>
    <dgm:cxn modelId="{B873148F-7AAC-406C-87D6-62DD71D89238}" type="presOf" srcId="{D396FC8A-3F04-4DFD-B555-4053B615DB27}" destId="{0F055B19-ABA3-43FA-97B0-E645391C77E7}" srcOrd="0" destOrd="0" presId="urn:microsoft.com/office/officeart/2005/8/layout/vList2"/>
    <dgm:cxn modelId="{F86CF0AE-FE15-49A3-8A34-B43318787E91}" type="presOf" srcId="{E488B336-54DB-4EF8-901F-D94CE11F10FA}" destId="{B2D5FC30-85C0-43A7-9C4B-F8CC2AFF9C03}" srcOrd="0" destOrd="0" presId="urn:microsoft.com/office/officeart/2005/8/layout/vList2"/>
    <dgm:cxn modelId="{195FAC72-C0BC-4A4C-83A9-15CF0F446644}" srcId="{D396FC8A-3F04-4DFD-B555-4053B615DB27}" destId="{BA4537DE-44D2-4ED0-B5B0-D2D2CBF54B2E}" srcOrd="1" destOrd="0" parTransId="{E8C885C8-F54A-4F64-9037-C04621F299B2}" sibTransId="{94DEC6D4-387C-46BF-8DDC-63D998105FDC}"/>
    <dgm:cxn modelId="{E5C479D6-5431-4714-BFF4-B1BF26C9F5B2}" srcId="{42284759-7244-477C-98DE-075C66715144}" destId="{D396FC8A-3F04-4DFD-B555-4053B615DB27}" srcOrd="0" destOrd="0" parTransId="{740B7A6D-0C49-4FAF-96B7-C43249471F08}" sibTransId="{42148FEA-2614-4C1F-9CE4-A2B50E8F397F}"/>
    <dgm:cxn modelId="{43114022-63C1-4E32-A146-BBD9A7B3CE3A}" srcId="{D396FC8A-3F04-4DFD-B555-4053B615DB27}" destId="{E488B336-54DB-4EF8-901F-D94CE11F10FA}" srcOrd="0" destOrd="0" parTransId="{F3547E72-57D2-4CAE-95EA-033286E4BC6A}" sibTransId="{ACC98A04-A875-4209-BF7F-CF3201B8A450}"/>
    <dgm:cxn modelId="{B291D8F9-CFF9-4ACC-B5F5-42ECD91EB267}" type="presOf" srcId="{42284759-7244-477C-98DE-075C66715144}" destId="{362EFD46-DAE4-4F1E-A3BD-1678B73AB4DB}" srcOrd="0" destOrd="0" presId="urn:microsoft.com/office/officeart/2005/8/layout/vList2"/>
    <dgm:cxn modelId="{6C03AE4F-DB1A-40A4-BEF3-BA621C6A1292}" type="presParOf" srcId="{362EFD46-DAE4-4F1E-A3BD-1678B73AB4DB}" destId="{0F055B19-ABA3-43FA-97B0-E645391C77E7}" srcOrd="0" destOrd="0" presId="urn:microsoft.com/office/officeart/2005/8/layout/vList2"/>
    <dgm:cxn modelId="{CA78F2AF-958A-47A6-88B7-E7C02BF0C566}" type="presParOf" srcId="{362EFD46-DAE4-4F1E-A3BD-1678B73AB4DB}" destId="{B2D5FC30-85C0-43A7-9C4B-F8CC2AFF9C0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55B19-ABA3-43FA-97B0-E645391C77E7}">
      <dsp:nvSpPr>
        <dsp:cNvPr id="0" name=""/>
        <dsp:cNvSpPr/>
      </dsp:nvSpPr>
      <dsp:spPr>
        <a:xfrm>
          <a:off x="0" y="400132"/>
          <a:ext cx="7632848" cy="614135"/>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zh-TW" altLang="en-US" sz="2600" b="0" kern="1200" dirty="0" smtClean="0">
              <a:latin typeface="Times New Roman" pitchFamily="18" charset="0"/>
              <a:ea typeface="標楷體" pitchFamily="65" charset="-120"/>
            </a:rPr>
            <a:t>「空氣污染防制法</a:t>
          </a:r>
          <a:r>
            <a:rPr lang="zh-TW" altLang="en-US" sz="2600" b="0" kern="1200" dirty="0" smtClean="0">
              <a:latin typeface="Times New Roman" pitchFamily="18" charset="0"/>
              <a:ea typeface="標楷體" pitchFamily="65" charset="-120"/>
              <a:cs typeface="Times New Roman" pitchFamily="18" charset="0"/>
            </a:rPr>
            <a:t>」</a:t>
          </a:r>
          <a:r>
            <a:rPr lang="zh-TW" altLang="zh-TW" sz="2600" b="0" kern="1200" dirty="0" smtClean="0">
              <a:latin typeface="Times New Roman" pitchFamily="18" charset="0"/>
              <a:ea typeface="標楷體" pitchFamily="65" charset="-120"/>
            </a:rPr>
            <a:t>第二</a:t>
          </a:r>
          <a:r>
            <a:rPr lang="zh-TW" altLang="en-US" sz="2600" b="0" kern="1200" dirty="0" smtClean="0">
              <a:latin typeface="Times New Roman" pitchFamily="18" charset="0"/>
              <a:ea typeface="標楷體" pitchFamily="65" charset="-120"/>
            </a:rPr>
            <a:t>十三</a:t>
          </a:r>
          <a:r>
            <a:rPr lang="zh-TW" altLang="zh-TW" sz="2600" b="0" kern="1200" dirty="0" smtClean="0">
              <a:latin typeface="Times New Roman" pitchFamily="18" charset="0"/>
              <a:ea typeface="標楷體" pitchFamily="65" charset="-120"/>
            </a:rPr>
            <a:t>條</a:t>
          </a:r>
          <a:endParaRPr lang="zh-TW" altLang="en-US" sz="2600" b="0" kern="1200" dirty="0">
            <a:latin typeface="標楷體" pitchFamily="65" charset="-120"/>
            <a:ea typeface="標楷體" pitchFamily="65" charset="-120"/>
          </a:endParaRPr>
        </a:p>
      </dsp:txBody>
      <dsp:txXfrm>
        <a:off x="29980" y="430112"/>
        <a:ext cx="7572888" cy="554175"/>
      </dsp:txXfrm>
    </dsp:sp>
    <dsp:sp modelId="{B2D5FC30-85C0-43A7-9C4B-F8CC2AFF9C03}">
      <dsp:nvSpPr>
        <dsp:cNvPr id="0" name=""/>
        <dsp:cNvSpPr/>
      </dsp:nvSpPr>
      <dsp:spPr>
        <a:xfrm>
          <a:off x="0" y="1014267"/>
          <a:ext cx="7632848" cy="264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343" tIns="30480" rIns="170688" bIns="30480" numCol="1" spcCol="1270" anchor="t" anchorCtr="0">
          <a:noAutofit/>
        </a:bodyPr>
        <a:lstStyle/>
        <a:p>
          <a:pPr marL="228600" lvl="1" indent="-228600" algn="just" defTabSz="1066800" hangingPunct="0">
            <a:lnSpc>
              <a:spcPct val="90000"/>
            </a:lnSpc>
            <a:spcBef>
              <a:spcPct val="0"/>
            </a:spcBef>
            <a:spcAft>
              <a:spcPct val="20000"/>
            </a:spcAft>
            <a:buChar char="••"/>
          </a:pPr>
          <a:r>
            <a:rPr lang="zh-TW" altLang="en-US" sz="2400" kern="1200" dirty="0" smtClean="0">
              <a:latin typeface="Times New Roman" pitchFamily="18" charset="0"/>
              <a:ea typeface="標楷體" pitchFamily="65" charset="-120"/>
              <a:cs typeface="Times New Roman" pitchFamily="18" charset="0"/>
            </a:rPr>
            <a:t>公私場所應有效收集各種空氣污染物，並維持其空氣污染防制設施或監測設施之正常運作；其固定污染源之最大操作量，不得超過空氣污染防制設施之最大處理容量。</a:t>
          </a:r>
          <a:endParaRPr lang="zh-TW" altLang="en-US" sz="2400" kern="1200" dirty="0">
            <a:latin typeface="標楷體" pitchFamily="65" charset="-120"/>
            <a:ea typeface="標楷體" pitchFamily="65" charset="-120"/>
          </a:endParaRPr>
        </a:p>
        <a:p>
          <a:pPr marL="228600" lvl="1" indent="-228600" algn="just" defTabSz="1066800" hangingPunct="0">
            <a:lnSpc>
              <a:spcPct val="90000"/>
            </a:lnSpc>
            <a:spcBef>
              <a:spcPct val="0"/>
            </a:spcBef>
            <a:spcAft>
              <a:spcPct val="20000"/>
            </a:spcAft>
            <a:buChar char="••"/>
          </a:pPr>
          <a:r>
            <a:rPr lang="zh-TW" altLang="en-US" sz="2400" kern="1200" dirty="0" smtClean="0">
              <a:latin typeface="Times New Roman" pitchFamily="18" charset="0"/>
              <a:ea typeface="標楷體" pitchFamily="65" charset="-120"/>
              <a:cs typeface="Times New Roman" pitchFamily="18" charset="0"/>
            </a:rPr>
            <a:t>固定污染源及其空氣污染物收集設施、防制設施或監測設施之規格、設置、操作、檢查、保養、記錄及其他應遵行事項之辦法，由中央主管機關定之。</a:t>
          </a:r>
          <a:endParaRPr lang="en-US" altLang="zh-TW" sz="2400" kern="1200" dirty="0" smtClean="0">
            <a:latin typeface="Times New Roman" pitchFamily="18" charset="0"/>
            <a:ea typeface="標楷體" pitchFamily="65" charset="-120"/>
            <a:cs typeface="Times New Roman" pitchFamily="18" charset="0"/>
          </a:endParaRPr>
        </a:p>
      </dsp:txBody>
      <dsp:txXfrm>
        <a:off x="0" y="1014267"/>
        <a:ext cx="7632848" cy="26496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2951163" cy="496888"/>
          </a:xfrm>
          <a:prstGeom prst="rect">
            <a:avLst/>
          </a:prstGeom>
          <a:noFill/>
          <a:ln w="9525">
            <a:noFill/>
            <a:miter lim="800000"/>
            <a:headEnd/>
            <a:tailEnd/>
          </a:ln>
          <a:effectLst/>
        </p:spPr>
        <p:txBody>
          <a:bodyPr vert="horz" wrap="square" lIns="91842" tIns="45921" rIns="91842" bIns="45921" numCol="1" anchor="t" anchorCtr="0" compatLnSpc="1">
            <a:prstTxWarp prst="textNoShape">
              <a:avLst/>
            </a:prstTxWarp>
          </a:bodyPr>
          <a:lstStyle>
            <a:lvl1pPr>
              <a:defRPr sz="1200">
                <a:latin typeface="Arial" charset="0"/>
              </a:defRPr>
            </a:lvl1pPr>
          </a:lstStyle>
          <a:p>
            <a:pPr>
              <a:defRPr/>
            </a:pPr>
            <a:endParaRPr lang="en-US" altLang="zh-TW"/>
          </a:p>
        </p:txBody>
      </p:sp>
      <p:sp>
        <p:nvSpPr>
          <p:cNvPr id="150531" name="Rectangle 3"/>
          <p:cNvSpPr>
            <a:spLocks noGrp="1" noChangeArrowheads="1"/>
          </p:cNvSpPr>
          <p:nvPr>
            <p:ph type="dt" sz="quarter" idx="1"/>
          </p:nvPr>
        </p:nvSpPr>
        <p:spPr bwMode="auto">
          <a:xfrm>
            <a:off x="3854450" y="0"/>
            <a:ext cx="2951163" cy="496888"/>
          </a:xfrm>
          <a:prstGeom prst="rect">
            <a:avLst/>
          </a:prstGeom>
          <a:noFill/>
          <a:ln w="9525">
            <a:noFill/>
            <a:miter lim="800000"/>
            <a:headEnd/>
            <a:tailEnd/>
          </a:ln>
          <a:effectLst/>
        </p:spPr>
        <p:txBody>
          <a:bodyPr vert="horz" wrap="square" lIns="91842" tIns="45921" rIns="91842" bIns="45921" numCol="1" anchor="t" anchorCtr="0" compatLnSpc="1">
            <a:prstTxWarp prst="textNoShape">
              <a:avLst/>
            </a:prstTxWarp>
          </a:bodyPr>
          <a:lstStyle>
            <a:lvl1pPr algn="r">
              <a:defRPr sz="1200">
                <a:latin typeface="Arial" charset="0"/>
              </a:defRPr>
            </a:lvl1pPr>
          </a:lstStyle>
          <a:p>
            <a:pPr>
              <a:defRPr/>
            </a:pPr>
            <a:endParaRPr lang="en-US" altLang="zh-TW"/>
          </a:p>
        </p:txBody>
      </p:sp>
      <p:sp>
        <p:nvSpPr>
          <p:cNvPr id="150532" name="Rectangle 4"/>
          <p:cNvSpPr>
            <a:spLocks noGrp="1" noChangeArrowheads="1"/>
          </p:cNvSpPr>
          <p:nvPr>
            <p:ph type="ftr" sz="quarter" idx="2"/>
          </p:nvPr>
        </p:nvSpPr>
        <p:spPr bwMode="auto">
          <a:xfrm>
            <a:off x="0" y="9440863"/>
            <a:ext cx="2951163" cy="496887"/>
          </a:xfrm>
          <a:prstGeom prst="rect">
            <a:avLst/>
          </a:prstGeom>
          <a:noFill/>
          <a:ln w="9525">
            <a:noFill/>
            <a:miter lim="800000"/>
            <a:headEnd/>
            <a:tailEnd/>
          </a:ln>
          <a:effectLst/>
        </p:spPr>
        <p:txBody>
          <a:bodyPr vert="horz" wrap="square" lIns="91842" tIns="45921" rIns="91842" bIns="45921" numCol="1" anchor="b" anchorCtr="0" compatLnSpc="1">
            <a:prstTxWarp prst="textNoShape">
              <a:avLst/>
            </a:prstTxWarp>
          </a:bodyPr>
          <a:lstStyle>
            <a:lvl1pPr>
              <a:defRPr sz="1200">
                <a:latin typeface="Arial" charset="0"/>
              </a:defRPr>
            </a:lvl1pPr>
          </a:lstStyle>
          <a:p>
            <a:pPr>
              <a:defRPr/>
            </a:pPr>
            <a:endParaRPr lang="en-US" altLang="zh-TW"/>
          </a:p>
        </p:txBody>
      </p:sp>
      <p:sp>
        <p:nvSpPr>
          <p:cNvPr id="150533" name="Rectangle 5"/>
          <p:cNvSpPr>
            <a:spLocks noGrp="1" noChangeArrowheads="1"/>
          </p:cNvSpPr>
          <p:nvPr>
            <p:ph type="sldNum" sz="quarter" idx="3"/>
          </p:nvPr>
        </p:nvSpPr>
        <p:spPr bwMode="auto">
          <a:xfrm>
            <a:off x="3854450" y="9440863"/>
            <a:ext cx="2951163" cy="496887"/>
          </a:xfrm>
          <a:prstGeom prst="rect">
            <a:avLst/>
          </a:prstGeom>
          <a:noFill/>
          <a:ln w="9525">
            <a:noFill/>
            <a:miter lim="800000"/>
            <a:headEnd/>
            <a:tailEnd/>
          </a:ln>
          <a:effectLst/>
        </p:spPr>
        <p:txBody>
          <a:bodyPr vert="horz" wrap="square" lIns="91842" tIns="45921" rIns="91842" bIns="45921" numCol="1" anchor="b" anchorCtr="0" compatLnSpc="1">
            <a:prstTxWarp prst="textNoShape">
              <a:avLst/>
            </a:prstTxWarp>
          </a:bodyPr>
          <a:lstStyle>
            <a:lvl1pPr algn="r">
              <a:defRPr sz="1200">
                <a:latin typeface="Arial" charset="0"/>
              </a:defRPr>
            </a:lvl1pPr>
          </a:lstStyle>
          <a:p>
            <a:pPr>
              <a:defRPr/>
            </a:pPr>
            <a:fld id="{06B9FCE3-D80D-4A6B-800E-34A02B492DE8}" type="slidenum">
              <a:rPr lang="zh-TW" altLang="en-US"/>
              <a:pPr>
                <a:defRPr/>
              </a:pPr>
              <a:t>‹#›</a:t>
            </a:fld>
            <a:endParaRPr lang="en-US" altLang="zh-TW"/>
          </a:p>
        </p:txBody>
      </p:sp>
    </p:spTree>
    <p:extLst>
      <p:ext uri="{BB962C8B-B14F-4D97-AF65-F5344CB8AC3E}">
        <p14:creationId xmlns:p14="http://schemas.microsoft.com/office/powerpoint/2010/main" val="2649910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51163" cy="496888"/>
          </a:xfrm>
          <a:prstGeom prst="rect">
            <a:avLst/>
          </a:prstGeom>
          <a:noFill/>
          <a:ln w="9525">
            <a:noFill/>
            <a:miter lim="800000"/>
            <a:headEnd/>
            <a:tailEnd/>
          </a:ln>
          <a:effectLst/>
        </p:spPr>
        <p:txBody>
          <a:bodyPr vert="horz" wrap="square" lIns="91842" tIns="45921" rIns="91842" bIns="45921" numCol="1" anchor="t" anchorCtr="0" compatLnSpc="1">
            <a:prstTxWarp prst="textNoShape">
              <a:avLst/>
            </a:prstTxWarp>
          </a:bodyPr>
          <a:lstStyle>
            <a:lvl1pPr>
              <a:defRPr sz="1200">
                <a:latin typeface="Arial" charset="0"/>
              </a:defRPr>
            </a:lvl1pPr>
          </a:lstStyle>
          <a:p>
            <a:pPr>
              <a:defRPr/>
            </a:pPr>
            <a:endParaRPr lang="en-US" altLang="zh-TW"/>
          </a:p>
        </p:txBody>
      </p:sp>
      <p:sp>
        <p:nvSpPr>
          <p:cNvPr id="44035" name="Rectangle 3"/>
          <p:cNvSpPr>
            <a:spLocks noGrp="1" noChangeArrowheads="1"/>
          </p:cNvSpPr>
          <p:nvPr>
            <p:ph type="dt" idx="1"/>
          </p:nvPr>
        </p:nvSpPr>
        <p:spPr bwMode="auto">
          <a:xfrm>
            <a:off x="3854450" y="0"/>
            <a:ext cx="2951163" cy="496888"/>
          </a:xfrm>
          <a:prstGeom prst="rect">
            <a:avLst/>
          </a:prstGeom>
          <a:noFill/>
          <a:ln w="9525">
            <a:noFill/>
            <a:miter lim="800000"/>
            <a:headEnd/>
            <a:tailEnd/>
          </a:ln>
          <a:effectLst/>
        </p:spPr>
        <p:txBody>
          <a:bodyPr vert="horz" wrap="square" lIns="91842" tIns="45921" rIns="91842" bIns="45921" numCol="1" anchor="t" anchorCtr="0" compatLnSpc="1">
            <a:prstTxWarp prst="textNoShape">
              <a:avLst/>
            </a:prstTxWarp>
          </a:bodyPr>
          <a:lstStyle>
            <a:lvl1pPr algn="r">
              <a:defRPr sz="1200">
                <a:latin typeface="Arial" charset="0"/>
              </a:defRPr>
            </a:lvl1pPr>
          </a:lstStyle>
          <a:p>
            <a:pPr>
              <a:defRPr/>
            </a:pPr>
            <a:endParaRPr lang="en-US" altLang="zh-TW"/>
          </a:p>
        </p:txBody>
      </p:sp>
      <p:sp>
        <p:nvSpPr>
          <p:cNvPr id="26628" name="Rectangle 4"/>
          <p:cNvSpPr>
            <a:spLocks noGrp="1" noRot="1" noChangeAspect="1" noChangeArrowheads="1" noTextEdit="1"/>
          </p:cNvSpPr>
          <p:nvPr>
            <p:ph type="sldImg" idx="2"/>
          </p:nvPr>
        </p:nvSpPr>
        <p:spPr bwMode="auto">
          <a:xfrm>
            <a:off x="920750" y="746125"/>
            <a:ext cx="4967288"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5"/>
          <p:cNvSpPr>
            <a:spLocks noGrp="1" noChangeArrowheads="1"/>
          </p:cNvSpPr>
          <p:nvPr>
            <p:ph type="body" sz="quarter" idx="3"/>
          </p:nvPr>
        </p:nvSpPr>
        <p:spPr bwMode="auto">
          <a:xfrm>
            <a:off x="681038" y="4721225"/>
            <a:ext cx="5445125" cy="4473575"/>
          </a:xfrm>
          <a:prstGeom prst="rect">
            <a:avLst/>
          </a:prstGeom>
          <a:noFill/>
          <a:ln w="9525">
            <a:noFill/>
            <a:miter lim="800000"/>
            <a:headEnd/>
            <a:tailEnd/>
          </a:ln>
          <a:effectLst/>
        </p:spPr>
        <p:txBody>
          <a:bodyPr vert="horz" wrap="square" lIns="91842" tIns="45921" rIns="91842" bIns="45921"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44038" name="Rectangle 6"/>
          <p:cNvSpPr>
            <a:spLocks noGrp="1" noChangeArrowheads="1"/>
          </p:cNvSpPr>
          <p:nvPr>
            <p:ph type="ftr" sz="quarter" idx="4"/>
          </p:nvPr>
        </p:nvSpPr>
        <p:spPr bwMode="auto">
          <a:xfrm>
            <a:off x="0" y="9440863"/>
            <a:ext cx="2951163" cy="496887"/>
          </a:xfrm>
          <a:prstGeom prst="rect">
            <a:avLst/>
          </a:prstGeom>
          <a:noFill/>
          <a:ln w="9525">
            <a:noFill/>
            <a:miter lim="800000"/>
            <a:headEnd/>
            <a:tailEnd/>
          </a:ln>
          <a:effectLst/>
        </p:spPr>
        <p:txBody>
          <a:bodyPr vert="horz" wrap="square" lIns="91842" tIns="45921" rIns="91842" bIns="45921" numCol="1" anchor="b" anchorCtr="0" compatLnSpc="1">
            <a:prstTxWarp prst="textNoShape">
              <a:avLst/>
            </a:prstTxWarp>
          </a:bodyPr>
          <a:lstStyle>
            <a:lvl1pPr>
              <a:defRPr sz="1200">
                <a:latin typeface="Arial" charset="0"/>
              </a:defRPr>
            </a:lvl1pPr>
          </a:lstStyle>
          <a:p>
            <a:pPr>
              <a:defRPr/>
            </a:pPr>
            <a:endParaRPr lang="en-US" altLang="zh-TW"/>
          </a:p>
        </p:txBody>
      </p:sp>
      <p:sp>
        <p:nvSpPr>
          <p:cNvPr id="44039" name="Rectangle 7"/>
          <p:cNvSpPr>
            <a:spLocks noGrp="1" noChangeArrowheads="1"/>
          </p:cNvSpPr>
          <p:nvPr>
            <p:ph type="sldNum" sz="quarter" idx="5"/>
          </p:nvPr>
        </p:nvSpPr>
        <p:spPr bwMode="auto">
          <a:xfrm>
            <a:off x="3854450" y="9440863"/>
            <a:ext cx="2951163" cy="496887"/>
          </a:xfrm>
          <a:prstGeom prst="rect">
            <a:avLst/>
          </a:prstGeom>
          <a:noFill/>
          <a:ln w="9525">
            <a:noFill/>
            <a:miter lim="800000"/>
            <a:headEnd/>
            <a:tailEnd/>
          </a:ln>
          <a:effectLst/>
        </p:spPr>
        <p:txBody>
          <a:bodyPr vert="horz" wrap="square" lIns="91842" tIns="45921" rIns="91842" bIns="45921" numCol="1" anchor="b" anchorCtr="0" compatLnSpc="1">
            <a:prstTxWarp prst="textNoShape">
              <a:avLst/>
            </a:prstTxWarp>
          </a:bodyPr>
          <a:lstStyle>
            <a:lvl1pPr algn="r">
              <a:defRPr sz="1200">
                <a:latin typeface="Arial" charset="0"/>
              </a:defRPr>
            </a:lvl1pPr>
          </a:lstStyle>
          <a:p>
            <a:pPr>
              <a:defRPr/>
            </a:pPr>
            <a:fld id="{B96784B4-A3E0-4065-B0F5-BDF199084C96}" type="slidenum">
              <a:rPr lang="zh-TW" altLang="en-US"/>
              <a:pPr>
                <a:defRPr/>
              </a:pPr>
              <a:t>‹#›</a:t>
            </a:fld>
            <a:endParaRPr lang="en-US" altLang="zh-TW"/>
          </a:p>
        </p:txBody>
      </p:sp>
    </p:spTree>
    <p:extLst>
      <p:ext uri="{BB962C8B-B14F-4D97-AF65-F5344CB8AC3E}">
        <p14:creationId xmlns:p14="http://schemas.microsoft.com/office/powerpoint/2010/main" val="3126397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919163" y="746125"/>
            <a:ext cx="4968875" cy="3725863"/>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latin typeface="Arial"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CB96155-AA5A-475D-BFCC-9DFC1329E301}" type="slidenum">
              <a:rPr lang="en-US" altLang="zh-TW" smtClean="0">
                <a:solidFill>
                  <a:srgbClr val="000000"/>
                </a:solidFill>
              </a:rPr>
              <a:pPr eaLnBrk="1" hangingPunct="1"/>
              <a:t>1</a:t>
            </a:fld>
            <a:endParaRPr lang="en-US" altLang="zh-TW"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2_01">
    <p:spTree>
      <p:nvGrpSpPr>
        <p:cNvPr id="1" name=""/>
        <p:cNvGrpSpPr/>
        <p:nvPr/>
      </p:nvGrpSpPr>
      <p:grpSpPr>
        <a:xfrm>
          <a:off x="0" y="0"/>
          <a:ext cx="0" cy="0"/>
          <a:chOff x="0" y="0"/>
          <a:chExt cx="0" cy="0"/>
        </a:xfrm>
      </p:grpSpPr>
      <p:sp>
        <p:nvSpPr>
          <p:cNvPr id="6" name="Picture Placeholder 5">
            <a:extLst>
              <a:ext uri="{FF2B5EF4-FFF2-40B4-BE49-F238E27FC236}"/>
            </a:extLst>
          </p:cNvPr>
          <p:cNvSpPr>
            <a:spLocks noGrp="1"/>
          </p:cNvSpPr>
          <p:nvPr>
            <p:ph type="pic" sz="quarter" idx="12"/>
          </p:nvPr>
        </p:nvSpPr>
        <p:spPr>
          <a:xfrm>
            <a:off x="0" y="0"/>
            <a:ext cx="9144000" cy="6858000"/>
          </a:xfrm>
          <a:custGeom>
            <a:avLst/>
            <a:gdLst>
              <a:gd name="connsiteX0" fmla="*/ 0 w 3771900"/>
              <a:gd name="connsiteY0" fmla="*/ 0 h 3771900"/>
              <a:gd name="connsiteX1" fmla="*/ 3771900 w 3771900"/>
              <a:gd name="connsiteY1" fmla="*/ 0 h 3771900"/>
              <a:gd name="connsiteX2" fmla="*/ 3771900 w 3771900"/>
              <a:gd name="connsiteY2" fmla="*/ 3771900 h 3771900"/>
              <a:gd name="connsiteX3" fmla="*/ 0 w 3771900"/>
              <a:gd name="connsiteY3" fmla="*/ 3771900 h 3771900"/>
            </a:gdLst>
            <a:ahLst/>
            <a:cxnLst>
              <a:cxn ang="0">
                <a:pos x="connsiteX0" y="connsiteY0"/>
              </a:cxn>
              <a:cxn ang="0">
                <a:pos x="connsiteX1" y="connsiteY1"/>
              </a:cxn>
              <a:cxn ang="0">
                <a:pos x="connsiteX2" y="connsiteY2"/>
              </a:cxn>
              <a:cxn ang="0">
                <a:pos x="connsiteX3" y="connsiteY3"/>
              </a:cxn>
            </a:cxnLst>
            <a:rect l="l" t="t" r="r" b="b"/>
            <a:pathLst>
              <a:path w="3771900" h="3771900">
                <a:moveTo>
                  <a:pt x="0" y="0"/>
                </a:moveTo>
                <a:lnTo>
                  <a:pt x="3771900" y="0"/>
                </a:lnTo>
                <a:lnTo>
                  <a:pt x="3771900" y="3771900"/>
                </a:lnTo>
                <a:lnTo>
                  <a:pt x="0" y="3771900"/>
                </a:lnTo>
                <a:close/>
              </a:path>
            </a:pathLst>
          </a:custGeom>
        </p:spPr>
        <p:txBody>
          <a:bodyPr wrap="square">
            <a:noAutofit/>
          </a:bodyPr>
          <a:lstStyle>
            <a:lvl1pPr marL="0" indent="0">
              <a:buNone/>
              <a:defRPr sz="1000">
                <a:latin typeface="Open Sans" panose="020B0606030504020204" pitchFamily="34" charset="0"/>
                <a:ea typeface="Open Sans" panose="020B0606030504020204" pitchFamily="34" charset="0"/>
                <a:cs typeface="Open Sans" panose="020B0606030504020204" pitchFamily="34" charset="0"/>
              </a:defRPr>
            </a:lvl1pPr>
          </a:lstStyle>
          <a:p>
            <a:pPr lvl="0"/>
            <a:r>
              <a:rPr lang="zh-TW" altLang="en-US" noProof="0" smtClean="0"/>
              <a:t>按一下圖示以新增圖片</a:t>
            </a:r>
            <a:endParaRPr lang="en-US" noProof="0" dirty="0"/>
          </a:p>
        </p:txBody>
      </p:sp>
      <p:sp>
        <p:nvSpPr>
          <p:cNvPr id="3" name="Slide Number Placeholder 11"/>
          <p:cNvSpPr>
            <a:spLocks noGrp="1"/>
          </p:cNvSpPr>
          <p:nvPr>
            <p:ph type="sldNum" sz="quarter" idx="13"/>
          </p:nvPr>
        </p:nvSpPr>
        <p:spPr/>
        <p:txBody>
          <a:bodyPr/>
          <a:lstStyle>
            <a:lvl1pPr>
              <a:defRPr smtClean="0">
                <a:solidFill>
                  <a:srgbClr val="404040"/>
                </a:solidFill>
              </a:defRPr>
            </a:lvl1pPr>
          </a:lstStyle>
          <a:p>
            <a:pPr>
              <a:defRPr/>
            </a:pPr>
            <a:fld id="{BF5EC37C-B5D2-49B0-AAF8-0EB4DAECDD62}" type="slidenum">
              <a:rPr lang="en-US" altLang="zh-TW"/>
              <a:pPr>
                <a:defRPr/>
              </a:pPr>
              <a:t>‹#›</a:t>
            </a:fld>
            <a:endParaRPr lang="en-US" altLang="zh-TW"/>
          </a:p>
        </p:txBody>
      </p:sp>
    </p:spTree>
    <p:extLst>
      <p:ext uri="{BB962C8B-B14F-4D97-AF65-F5344CB8AC3E}">
        <p14:creationId xmlns:p14="http://schemas.microsoft.com/office/powerpoint/2010/main" val="3699365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1257300" y="227013"/>
            <a:ext cx="7419156" cy="681037"/>
          </a:xfrm>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304800" y="1219200"/>
            <a:ext cx="8382000" cy="5105400"/>
          </a:xfrm>
          <a:prstGeom prst="rect">
            <a:avLst/>
          </a:prstGeom>
        </p:spPr>
        <p:txBody>
          <a:bodyPr/>
          <a:lstStyle>
            <a:lvl1pPr algn="l">
              <a:defRPr sz="3000">
                <a:latin typeface="Times New Roman" pitchFamily="18" charset="0"/>
                <a:ea typeface="標楷體" pitchFamily="65" charset="-120"/>
                <a:cs typeface="Times New Roman" pitchFamily="18" charset="0"/>
              </a:defRPr>
            </a:lvl1pPr>
            <a:lvl2pPr>
              <a:defRPr>
                <a:latin typeface="Times New Roman" pitchFamily="18" charset="0"/>
                <a:ea typeface="標楷體" pitchFamily="65" charset="-120"/>
                <a:cs typeface="Times New Roman" pitchFamily="18" charset="0"/>
              </a:defRPr>
            </a:lvl2pPr>
            <a:lvl3pPr>
              <a:defRPr>
                <a:latin typeface="Times New Roman" pitchFamily="18" charset="0"/>
                <a:ea typeface="標楷體" pitchFamily="65" charset="-120"/>
                <a:cs typeface="Times New Roman" pitchFamily="18" charset="0"/>
              </a:defRPr>
            </a:lvl3pPr>
            <a:lvl4pPr>
              <a:defRPr>
                <a:latin typeface="Times New Roman" pitchFamily="18" charset="0"/>
                <a:ea typeface="標楷體" pitchFamily="65" charset="-120"/>
                <a:cs typeface="Times New Roman" pitchFamily="18" charset="0"/>
              </a:defRPr>
            </a:lvl4pPr>
            <a:lvl5pPr>
              <a:defRPr>
                <a:latin typeface="Times New Roman" pitchFamily="18" charset="0"/>
                <a:ea typeface="標楷體" pitchFamily="65"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Rectangle 4"/>
          <p:cNvSpPr>
            <a:spLocks noGrp="1" noChangeArrowheads="1"/>
          </p:cNvSpPr>
          <p:nvPr>
            <p:ph type="dt" sz="half" idx="10"/>
          </p:nvPr>
        </p:nvSpPr>
        <p:spPr>
          <a:xfrm>
            <a:off x="4114800" y="6537325"/>
            <a:ext cx="2133600" cy="244475"/>
          </a:xfrm>
          <a:prstGeom prst="rect">
            <a:avLst/>
          </a:prstGeom>
        </p:spPr>
        <p:txBody>
          <a:bodyPr/>
          <a:lstStyle>
            <a:lvl1pPr>
              <a:defRPr/>
            </a:lvl1pPr>
          </a:lstStyle>
          <a:p>
            <a:pPr>
              <a:defRPr/>
            </a:pPr>
            <a:endParaRPr lang="en-US" altLang="zh-TW"/>
          </a:p>
        </p:txBody>
      </p:sp>
      <p:sp>
        <p:nvSpPr>
          <p:cNvPr id="5" name="Rectangle 6"/>
          <p:cNvSpPr>
            <a:spLocks noGrp="1" noChangeArrowheads="1"/>
          </p:cNvSpPr>
          <p:nvPr>
            <p:ph type="sldNum" sz="quarter" idx="11"/>
          </p:nvPr>
        </p:nvSpPr>
        <p:spPr/>
        <p:txBody>
          <a:bodyPr/>
          <a:lstStyle>
            <a:lvl1pPr>
              <a:defRPr smtClean="0"/>
            </a:lvl1pPr>
          </a:lstStyle>
          <a:p>
            <a:pPr>
              <a:defRPr/>
            </a:pPr>
            <a:fld id="{FBF56054-D082-451C-B8B2-2EE7FC9A1F52}" type="slidenum">
              <a:rPr lang="zh-TW" altLang="en-US"/>
              <a:pPr>
                <a:defRPr/>
              </a:pPr>
              <a:t>‹#›</a:t>
            </a:fld>
            <a:endParaRPr lang="en-US" altLang="zh-TW"/>
          </a:p>
        </p:txBody>
      </p:sp>
      <p:sp>
        <p:nvSpPr>
          <p:cNvPr id="6" name="Rectangle 159"/>
          <p:cNvSpPr>
            <a:spLocks noGrp="1" noChangeArrowheads="1"/>
          </p:cNvSpPr>
          <p:nvPr>
            <p:ph type="ftr" sz="quarter" idx="12"/>
          </p:nvPr>
        </p:nvSpPr>
        <p:spPr>
          <a:xfrm>
            <a:off x="914400" y="6537325"/>
            <a:ext cx="2895600" cy="244475"/>
          </a:xfrm>
          <a:prstGeom prst="rect">
            <a:avLst/>
          </a:prstGeom>
        </p:spPr>
        <p:txBody>
          <a:bodyPr/>
          <a:lstStyle>
            <a:lvl1pPr>
              <a:defRPr/>
            </a:lvl1pPr>
          </a:lstStyle>
          <a:p>
            <a:pPr>
              <a:defRPr/>
            </a:pPr>
            <a:endParaRPr lang="en-US" altLang="zh-TW"/>
          </a:p>
        </p:txBody>
      </p:sp>
    </p:spTree>
    <p:extLst>
      <p:ext uri="{BB962C8B-B14F-4D97-AF65-F5344CB8AC3E}">
        <p14:creationId xmlns:p14="http://schemas.microsoft.com/office/powerpoint/2010/main" val="2034841752"/>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01">
    <p:spTree>
      <p:nvGrpSpPr>
        <p:cNvPr id="1" name=""/>
        <p:cNvGrpSpPr/>
        <p:nvPr/>
      </p:nvGrpSpPr>
      <p:grpSpPr>
        <a:xfrm>
          <a:off x="0" y="0"/>
          <a:ext cx="0" cy="0"/>
          <a:chOff x="0" y="0"/>
          <a:chExt cx="0" cy="0"/>
        </a:xfrm>
      </p:grpSpPr>
      <p:sp>
        <p:nvSpPr>
          <p:cNvPr id="2" name="Rectangle 1">
            <a:extLst>
              <a:ext uri="{FF2B5EF4-FFF2-40B4-BE49-F238E27FC236}"/>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TW">
              <a:solidFill>
                <a:srgbClr val="FFFFFF"/>
              </a:solidFill>
            </a:endParaRPr>
          </a:p>
        </p:txBody>
      </p:sp>
      <p:sp>
        <p:nvSpPr>
          <p:cNvPr id="3" name="Slide Number Placeholder 11"/>
          <p:cNvSpPr>
            <a:spLocks noGrp="1"/>
          </p:cNvSpPr>
          <p:nvPr>
            <p:ph type="sldNum" sz="quarter" idx="10"/>
          </p:nvPr>
        </p:nvSpPr>
        <p:spPr/>
        <p:txBody>
          <a:bodyPr/>
          <a:lstStyle>
            <a:lvl1pPr>
              <a:defRPr smtClean="0">
                <a:solidFill>
                  <a:srgbClr val="404040"/>
                </a:solidFill>
              </a:defRPr>
            </a:lvl1pPr>
          </a:lstStyle>
          <a:p>
            <a:pPr>
              <a:defRPr/>
            </a:pPr>
            <a:fld id="{975EF124-0D41-418B-9BEB-FAB175850112}" type="slidenum">
              <a:rPr lang="en-US" altLang="zh-TW"/>
              <a:pPr>
                <a:defRPr/>
              </a:pPr>
              <a:t>‹#›</a:t>
            </a:fld>
            <a:endParaRPr lang="en-US" altLang="zh-TW"/>
          </a:p>
        </p:txBody>
      </p:sp>
    </p:spTree>
    <p:extLst>
      <p:ext uri="{BB962C8B-B14F-4D97-AF65-F5344CB8AC3E}">
        <p14:creationId xmlns:p14="http://schemas.microsoft.com/office/powerpoint/2010/main" val="1888950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6_01">
    <p:spTree>
      <p:nvGrpSpPr>
        <p:cNvPr id="1" name=""/>
        <p:cNvGrpSpPr/>
        <p:nvPr/>
      </p:nvGrpSpPr>
      <p:grpSpPr>
        <a:xfrm>
          <a:off x="0" y="0"/>
          <a:ext cx="0" cy="0"/>
          <a:chOff x="0" y="0"/>
          <a:chExt cx="0" cy="0"/>
        </a:xfrm>
      </p:grpSpPr>
      <p:sp>
        <p:nvSpPr>
          <p:cNvPr id="2" name="Slide Number Placeholder 11"/>
          <p:cNvSpPr>
            <a:spLocks noGrp="1"/>
          </p:cNvSpPr>
          <p:nvPr>
            <p:ph type="sldNum" sz="quarter" idx="10"/>
          </p:nvPr>
        </p:nvSpPr>
        <p:spPr/>
        <p:txBody>
          <a:bodyPr/>
          <a:lstStyle>
            <a:lvl1pPr>
              <a:defRPr smtClean="0">
                <a:solidFill>
                  <a:srgbClr val="404040"/>
                </a:solidFill>
              </a:defRPr>
            </a:lvl1pPr>
          </a:lstStyle>
          <a:p>
            <a:pPr>
              <a:defRPr/>
            </a:pPr>
            <a:fld id="{2C01A874-C359-48B7-B222-0951D3271B49}" type="slidenum">
              <a:rPr lang="en-US" altLang="zh-TW"/>
              <a:pPr>
                <a:defRPr/>
              </a:pPr>
              <a:t>‹#›</a:t>
            </a:fld>
            <a:endParaRPr lang="en-US" altLang="zh-TW"/>
          </a:p>
        </p:txBody>
      </p:sp>
    </p:spTree>
    <p:extLst>
      <p:ext uri="{BB962C8B-B14F-4D97-AF65-F5344CB8AC3E}">
        <p14:creationId xmlns:p14="http://schemas.microsoft.com/office/powerpoint/2010/main" val="927383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8_01">
    <p:spTree>
      <p:nvGrpSpPr>
        <p:cNvPr id="1" name=""/>
        <p:cNvGrpSpPr/>
        <p:nvPr/>
      </p:nvGrpSpPr>
      <p:grpSpPr>
        <a:xfrm>
          <a:off x="0" y="0"/>
          <a:ext cx="0" cy="0"/>
          <a:chOff x="0" y="0"/>
          <a:chExt cx="0" cy="0"/>
        </a:xfrm>
      </p:grpSpPr>
      <p:sp>
        <p:nvSpPr>
          <p:cNvPr id="4" name="Picture Placeholder 5">
            <a:extLst>
              <a:ext uri="{FF2B5EF4-FFF2-40B4-BE49-F238E27FC236}"/>
            </a:extLst>
          </p:cNvPr>
          <p:cNvSpPr>
            <a:spLocks noGrp="1"/>
          </p:cNvSpPr>
          <p:nvPr>
            <p:ph type="pic" sz="quarter" idx="12"/>
          </p:nvPr>
        </p:nvSpPr>
        <p:spPr>
          <a:xfrm>
            <a:off x="0" y="1196772"/>
            <a:ext cx="4247409" cy="4464457"/>
          </a:xfrm>
          <a:custGeom>
            <a:avLst/>
            <a:gdLst>
              <a:gd name="connsiteX0" fmla="*/ 0 w 3771900"/>
              <a:gd name="connsiteY0" fmla="*/ 0 h 3771900"/>
              <a:gd name="connsiteX1" fmla="*/ 3771900 w 3771900"/>
              <a:gd name="connsiteY1" fmla="*/ 0 h 3771900"/>
              <a:gd name="connsiteX2" fmla="*/ 3771900 w 3771900"/>
              <a:gd name="connsiteY2" fmla="*/ 3771900 h 3771900"/>
              <a:gd name="connsiteX3" fmla="*/ 0 w 3771900"/>
              <a:gd name="connsiteY3" fmla="*/ 3771900 h 3771900"/>
            </a:gdLst>
            <a:ahLst/>
            <a:cxnLst>
              <a:cxn ang="0">
                <a:pos x="connsiteX0" y="connsiteY0"/>
              </a:cxn>
              <a:cxn ang="0">
                <a:pos x="connsiteX1" y="connsiteY1"/>
              </a:cxn>
              <a:cxn ang="0">
                <a:pos x="connsiteX2" y="connsiteY2"/>
              </a:cxn>
              <a:cxn ang="0">
                <a:pos x="connsiteX3" y="connsiteY3"/>
              </a:cxn>
            </a:cxnLst>
            <a:rect l="l" t="t" r="r" b="b"/>
            <a:pathLst>
              <a:path w="3771900" h="3771900">
                <a:moveTo>
                  <a:pt x="0" y="0"/>
                </a:moveTo>
                <a:lnTo>
                  <a:pt x="3771900" y="0"/>
                </a:lnTo>
                <a:lnTo>
                  <a:pt x="3771900" y="3771900"/>
                </a:lnTo>
                <a:lnTo>
                  <a:pt x="0" y="3771900"/>
                </a:lnTo>
                <a:close/>
              </a:path>
            </a:pathLst>
          </a:custGeom>
        </p:spPr>
        <p:txBody>
          <a:bodyPr wrap="square">
            <a:noAutofit/>
          </a:bodyPr>
          <a:lstStyle>
            <a:lvl1pPr marL="0" indent="0">
              <a:buNone/>
              <a:defRPr sz="1000">
                <a:latin typeface="Open Sans" panose="020B0606030504020204" pitchFamily="34" charset="0"/>
                <a:ea typeface="Open Sans" panose="020B0606030504020204" pitchFamily="34" charset="0"/>
                <a:cs typeface="Open Sans" panose="020B0606030504020204" pitchFamily="34" charset="0"/>
              </a:defRPr>
            </a:lvl1pPr>
          </a:lstStyle>
          <a:p>
            <a:pPr lvl="0"/>
            <a:r>
              <a:rPr lang="zh-TW" altLang="en-US" noProof="0" smtClean="0"/>
              <a:t>按一下圖示以新增圖片</a:t>
            </a:r>
            <a:endParaRPr lang="en-US" noProof="0" dirty="0"/>
          </a:p>
        </p:txBody>
      </p:sp>
      <p:sp>
        <p:nvSpPr>
          <p:cNvPr id="3" name="Slide Number Placeholder 11"/>
          <p:cNvSpPr>
            <a:spLocks noGrp="1"/>
          </p:cNvSpPr>
          <p:nvPr>
            <p:ph type="sldNum" sz="quarter" idx="13"/>
          </p:nvPr>
        </p:nvSpPr>
        <p:spPr/>
        <p:txBody>
          <a:bodyPr/>
          <a:lstStyle>
            <a:lvl1pPr>
              <a:defRPr smtClean="0">
                <a:solidFill>
                  <a:srgbClr val="404040"/>
                </a:solidFill>
              </a:defRPr>
            </a:lvl1pPr>
          </a:lstStyle>
          <a:p>
            <a:pPr>
              <a:defRPr/>
            </a:pPr>
            <a:fld id="{3ED6DACF-9621-42B7-A7EB-F3E082F226CB}" type="slidenum">
              <a:rPr lang="en-US" altLang="zh-TW"/>
              <a:pPr>
                <a:defRPr/>
              </a:pPr>
              <a:t>‹#›</a:t>
            </a:fld>
            <a:endParaRPr lang="en-US" altLang="zh-TW"/>
          </a:p>
        </p:txBody>
      </p:sp>
    </p:spTree>
    <p:extLst>
      <p:ext uri="{BB962C8B-B14F-4D97-AF65-F5344CB8AC3E}">
        <p14:creationId xmlns:p14="http://schemas.microsoft.com/office/powerpoint/2010/main" val="3471615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01">
    <p:spTree>
      <p:nvGrpSpPr>
        <p:cNvPr id="1" name=""/>
        <p:cNvGrpSpPr/>
        <p:nvPr/>
      </p:nvGrpSpPr>
      <p:grpSpPr>
        <a:xfrm>
          <a:off x="0" y="0"/>
          <a:ext cx="0" cy="0"/>
          <a:chOff x="0" y="0"/>
          <a:chExt cx="0" cy="0"/>
        </a:xfrm>
      </p:grpSpPr>
      <p:sp>
        <p:nvSpPr>
          <p:cNvPr id="4" name="Picture Placeholder 5">
            <a:extLst>
              <a:ext uri="{FF2B5EF4-FFF2-40B4-BE49-F238E27FC236}"/>
            </a:extLst>
          </p:cNvPr>
          <p:cNvSpPr>
            <a:spLocks noGrp="1"/>
          </p:cNvSpPr>
          <p:nvPr>
            <p:ph type="pic" sz="quarter" idx="12"/>
          </p:nvPr>
        </p:nvSpPr>
        <p:spPr>
          <a:xfrm>
            <a:off x="0" y="0"/>
            <a:ext cx="9144000" cy="4744812"/>
          </a:xfrm>
          <a:custGeom>
            <a:avLst/>
            <a:gdLst>
              <a:gd name="connsiteX0" fmla="*/ 0 w 3771900"/>
              <a:gd name="connsiteY0" fmla="*/ 0 h 3771900"/>
              <a:gd name="connsiteX1" fmla="*/ 3771900 w 3771900"/>
              <a:gd name="connsiteY1" fmla="*/ 0 h 3771900"/>
              <a:gd name="connsiteX2" fmla="*/ 3771900 w 3771900"/>
              <a:gd name="connsiteY2" fmla="*/ 3771900 h 3771900"/>
              <a:gd name="connsiteX3" fmla="*/ 0 w 3771900"/>
              <a:gd name="connsiteY3" fmla="*/ 3771900 h 3771900"/>
            </a:gdLst>
            <a:ahLst/>
            <a:cxnLst>
              <a:cxn ang="0">
                <a:pos x="connsiteX0" y="connsiteY0"/>
              </a:cxn>
              <a:cxn ang="0">
                <a:pos x="connsiteX1" y="connsiteY1"/>
              </a:cxn>
              <a:cxn ang="0">
                <a:pos x="connsiteX2" y="connsiteY2"/>
              </a:cxn>
              <a:cxn ang="0">
                <a:pos x="connsiteX3" y="connsiteY3"/>
              </a:cxn>
            </a:cxnLst>
            <a:rect l="l" t="t" r="r" b="b"/>
            <a:pathLst>
              <a:path w="3771900" h="3771900">
                <a:moveTo>
                  <a:pt x="0" y="0"/>
                </a:moveTo>
                <a:lnTo>
                  <a:pt x="3771900" y="0"/>
                </a:lnTo>
                <a:lnTo>
                  <a:pt x="3771900" y="3771900"/>
                </a:lnTo>
                <a:lnTo>
                  <a:pt x="0" y="3771900"/>
                </a:lnTo>
                <a:close/>
              </a:path>
            </a:pathLst>
          </a:custGeom>
        </p:spPr>
        <p:txBody>
          <a:bodyPr wrap="square">
            <a:noAutofit/>
          </a:bodyPr>
          <a:lstStyle>
            <a:lvl1pPr marL="0" indent="0">
              <a:buNone/>
              <a:defRPr sz="1000">
                <a:latin typeface="Open Sans" panose="020B0606030504020204" pitchFamily="34" charset="0"/>
                <a:ea typeface="Open Sans" panose="020B0606030504020204" pitchFamily="34" charset="0"/>
                <a:cs typeface="Open Sans" panose="020B0606030504020204" pitchFamily="34" charset="0"/>
              </a:defRPr>
            </a:lvl1pPr>
          </a:lstStyle>
          <a:p>
            <a:pPr lvl="0"/>
            <a:r>
              <a:rPr lang="zh-TW" altLang="en-US" noProof="0" smtClean="0"/>
              <a:t>按一下圖示以新增圖片</a:t>
            </a:r>
            <a:endParaRPr lang="en-US" noProof="0" dirty="0"/>
          </a:p>
        </p:txBody>
      </p:sp>
      <p:sp>
        <p:nvSpPr>
          <p:cNvPr id="3" name="Slide Number Placeholder 11"/>
          <p:cNvSpPr>
            <a:spLocks noGrp="1"/>
          </p:cNvSpPr>
          <p:nvPr>
            <p:ph type="sldNum" sz="quarter" idx="13"/>
          </p:nvPr>
        </p:nvSpPr>
        <p:spPr/>
        <p:txBody>
          <a:bodyPr/>
          <a:lstStyle>
            <a:lvl1pPr>
              <a:defRPr smtClean="0">
                <a:solidFill>
                  <a:srgbClr val="404040"/>
                </a:solidFill>
              </a:defRPr>
            </a:lvl1pPr>
          </a:lstStyle>
          <a:p>
            <a:pPr>
              <a:defRPr/>
            </a:pPr>
            <a:fld id="{3686B2BF-E99C-47C8-AA85-EAA899FC7737}" type="slidenum">
              <a:rPr lang="en-US" altLang="zh-TW"/>
              <a:pPr>
                <a:defRPr/>
              </a:pPr>
              <a:t>‹#›</a:t>
            </a:fld>
            <a:endParaRPr lang="en-US" altLang="zh-TW"/>
          </a:p>
        </p:txBody>
      </p:sp>
    </p:spTree>
    <p:extLst>
      <p:ext uri="{BB962C8B-B14F-4D97-AF65-F5344CB8AC3E}">
        <p14:creationId xmlns:p14="http://schemas.microsoft.com/office/powerpoint/2010/main" val="2796835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01">
    <p:spTree>
      <p:nvGrpSpPr>
        <p:cNvPr id="1" name=""/>
        <p:cNvGrpSpPr/>
        <p:nvPr/>
      </p:nvGrpSpPr>
      <p:grpSpPr>
        <a:xfrm>
          <a:off x="0" y="0"/>
          <a:ext cx="0" cy="0"/>
          <a:chOff x="0" y="0"/>
          <a:chExt cx="0" cy="0"/>
        </a:xfrm>
      </p:grpSpPr>
      <p:sp>
        <p:nvSpPr>
          <p:cNvPr id="2" name="Rectangle 2"/>
          <p:cNvSpPr>
            <a:spLocks noChangeArrowheads="1"/>
          </p:cNvSpPr>
          <p:nvPr userDrawn="1"/>
        </p:nvSpPr>
        <p:spPr bwMode="auto">
          <a:xfrm>
            <a:off x="-7938" y="4746625"/>
            <a:ext cx="9161463" cy="2111375"/>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a:solidFill>
                <a:srgbClr val="000000"/>
              </a:solidFill>
              <a:latin typeface="Calibri" pitchFamily="34" charset="0"/>
            </a:endParaRPr>
          </a:p>
        </p:txBody>
      </p:sp>
      <p:cxnSp>
        <p:nvCxnSpPr>
          <p:cNvPr id="3" name="Straight Connector 3">
            <a:extLst>
              <a:ext uri="{FF2B5EF4-FFF2-40B4-BE49-F238E27FC236}"/>
            </a:extLst>
          </p:cNvPr>
          <p:cNvCxnSpPr>
            <a:cxnSpLocks/>
          </p:cNvCxnSpPr>
          <p:nvPr userDrawn="1"/>
        </p:nvCxnSpPr>
        <p:spPr>
          <a:xfrm>
            <a:off x="1736725" y="6283325"/>
            <a:ext cx="6321425" cy="0"/>
          </a:xfrm>
          <a:prstGeom prst="line">
            <a:avLst/>
          </a:prstGeom>
          <a:ln w="19050">
            <a:solidFill>
              <a:srgbClr val="000000">
                <a:alpha val="50196"/>
              </a:srgbClr>
            </a:solidFill>
          </a:ln>
        </p:spPr>
        <p:style>
          <a:lnRef idx="1">
            <a:schemeClr val="accent1"/>
          </a:lnRef>
          <a:fillRef idx="0">
            <a:schemeClr val="accent1"/>
          </a:fillRef>
          <a:effectRef idx="0">
            <a:schemeClr val="accent1"/>
          </a:effectRef>
          <a:fontRef idx="minor">
            <a:schemeClr val="tx1"/>
          </a:fontRef>
        </p:style>
      </p:cxnSp>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8650" y="6067425"/>
            <a:ext cx="9493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11"/>
          <p:cNvSpPr>
            <a:spLocks noGrp="1"/>
          </p:cNvSpPr>
          <p:nvPr>
            <p:ph type="sldNum" sz="quarter" idx="10"/>
          </p:nvPr>
        </p:nvSpPr>
        <p:spPr/>
        <p:txBody>
          <a:bodyPr/>
          <a:lstStyle>
            <a:lvl1pPr>
              <a:defRPr smtClean="0">
                <a:solidFill>
                  <a:srgbClr val="404040"/>
                </a:solidFill>
              </a:defRPr>
            </a:lvl1pPr>
          </a:lstStyle>
          <a:p>
            <a:pPr>
              <a:defRPr/>
            </a:pPr>
            <a:fld id="{7F025BDB-EEE4-4BA3-8DCC-6A014907C1CC}" type="slidenum">
              <a:rPr lang="en-US" altLang="zh-TW"/>
              <a:pPr>
                <a:defRPr/>
              </a:pPr>
              <a:t>‹#›</a:t>
            </a:fld>
            <a:endParaRPr lang="en-US" altLang="zh-TW"/>
          </a:p>
        </p:txBody>
      </p:sp>
    </p:spTree>
    <p:extLst>
      <p:ext uri="{BB962C8B-B14F-4D97-AF65-F5344CB8AC3E}">
        <p14:creationId xmlns:p14="http://schemas.microsoft.com/office/powerpoint/2010/main" val="4231170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01">
    <p:spTree>
      <p:nvGrpSpPr>
        <p:cNvPr id="1" name=""/>
        <p:cNvGrpSpPr/>
        <p:nvPr/>
      </p:nvGrpSpPr>
      <p:grpSpPr>
        <a:xfrm>
          <a:off x="0" y="0"/>
          <a:ext cx="0" cy="0"/>
          <a:chOff x="0" y="0"/>
          <a:chExt cx="0" cy="0"/>
        </a:xfrm>
      </p:grpSpPr>
      <p:sp>
        <p:nvSpPr>
          <p:cNvPr id="2" name="Rectangle 2">
            <a:extLst>
              <a:ext uri="{FF2B5EF4-FFF2-40B4-BE49-F238E27FC236}"/>
            </a:extLst>
          </p:cNvPr>
          <p:cNvSpPr/>
          <p:nvPr userDrawn="1"/>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TW">
              <a:solidFill>
                <a:srgbClr val="FFFFFF"/>
              </a:solidFill>
            </a:endParaRPr>
          </a:p>
        </p:txBody>
      </p:sp>
      <p:cxnSp>
        <p:nvCxnSpPr>
          <p:cNvPr id="3" name="Straight Connector 3">
            <a:extLst>
              <a:ext uri="{FF2B5EF4-FFF2-40B4-BE49-F238E27FC236}"/>
            </a:extLst>
          </p:cNvPr>
          <p:cNvCxnSpPr>
            <a:cxnSpLocks/>
          </p:cNvCxnSpPr>
          <p:nvPr userDrawn="1"/>
        </p:nvCxnSpPr>
        <p:spPr>
          <a:xfrm>
            <a:off x="1736725" y="6283325"/>
            <a:ext cx="6321425" cy="0"/>
          </a:xfrm>
          <a:prstGeom prst="line">
            <a:avLst/>
          </a:prstGeom>
          <a:ln w="19050">
            <a:solidFill>
              <a:schemeClr val="bg1">
                <a:lumMod val="75000"/>
                <a:alpha val="50196"/>
              </a:schemeClr>
            </a:solidFill>
          </a:ln>
        </p:spPr>
        <p:style>
          <a:lnRef idx="1">
            <a:schemeClr val="accent1"/>
          </a:lnRef>
          <a:fillRef idx="0">
            <a:schemeClr val="accent1"/>
          </a:fillRef>
          <a:effectRef idx="0">
            <a:schemeClr val="accent1"/>
          </a:effectRef>
          <a:fontRef idx="minor">
            <a:schemeClr val="tx1"/>
          </a:fontRef>
        </p:style>
      </p:cxnSp>
      <p:pic>
        <p:nvPicPr>
          <p:cNvPr id="4" name="Picture 4">
            <a:extLst>
              <a:ext uri="{FF2B5EF4-FFF2-40B4-BE49-F238E27FC236}"/>
            </a:extLst>
          </p:cNvPr>
          <p:cNvPicPr>
            <a:picLocks noChangeAspect="1"/>
          </p:cNvPicPr>
          <p:nvPr userDrawn="1"/>
        </p:nvPicPr>
        <p:blipFill>
          <a:blip r:embed="rId2">
            <a:duotone>
              <a:schemeClr val="bg2">
                <a:shade val="45000"/>
                <a:satMod val="135000"/>
              </a:schemeClr>
              <a:prstClr val="white"/>
            </a:duotone>
          </a:blip>
          <a:stretch>
            <a:fillRect/>
          </a:stretch>
        </p:blipFill>
        <p:spPr>
          <a:xfrm>
            <a:off x="628650" y="6068050"/>
            <a:ext cx="949250" cy="432028"/>
          </a:xfrm>
          <a:prstGeom prst="rect">
            <a:avLst/>
          </a:prstGeom>
        </p:spPr>
      </p:pic>
      <p:sp>
        <p:nvSpPr>
          <p:cNvPr id="5" name="Slide Number Placeholder 11"/>
          <p:cNvSpPr>
            <a:spLocks noGrp="1"/>
          </p:cNvSpPr>
          <p:nvPr>
            <p:ph type="sldNum" sz="quarter" idx="10"/>
          </p:nvPr>
        </p:nvSpPr>
        <p:spPr/>
        <p:txBody>
          <a:bodyPr/>
          <a:lstStyle>
            <a:lvl1pPr>
              <a:defRPr smtClean="0">
                <a:solidFill>
                  <a:srgbClr val="404040"/>
                </a:solidFill>
              </a:defRPr>
            </a:lvl1pPr>
          </a:lstStyle>
          <a:p>
            <a:pPr>
              <a:defRPr/>
            </a:pPr>
            <a:fld id="{C6E5BAE5-B178-42E0-89E2-7CC1D612AEF0}" type="slidenum">
              <a:rPr lang="en-US" altLang="zh-TW"/>
              <a:pPr>
                <a:defRPr/>
              </a:pPr>
              <a:t>‹#›</a:t>
            </a:fld>
            <a:endParaRPr lang="en-US" altLang="zh-TW"/>
          </a:p>
        </p:txBody>
      </p:sp>
    </p:spTree>
    <p:extLst>
      <p:ext uri="{BB962C8B-B14F-4D97-AF65-F5344CB8AC3E}">
        <p14:creationId xmlns:p14="http://schemas.microsoft.com/office/powerpoint/2010/main" val="1247238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7_01">
    <p:spTree>
      <p:nvGrpSpPr>
        <p:cNvPr id="1" name=""/>
        <p:cNvGrpSpPr/>
        <p:nvPr/>
      </p:nvGrpSpPr>
      <p:grpSpPr>
        <a:xfrm>
          <a:off x="0" y="0"/>
          <a:ext cx="0" cy="0"/>
          <a:chOff x="0" y="0"/>
          <a:chExt cx="0" cy="0"/>
        </a:xfrm>
      </p:grpSpPr>
      <p:sp>
        <p:nvSpPr>
          <p:cNvPr id="4" name="Title 3"/>
          <p:cNvSpPr>
            <a:spLocks noGrp="1"/>
          </p:cNvSpPr>
          <p:nvPr>
            <p:ph type="title"/>
          </p:nvPr>
        </p:nvSpPr>
        <p:spPr>
          <a:xfrm>
            <a:off x="628650" y="611595"/>
            <a:ext cx="7886700" cy="680223"/>
          </a:xfrm>
        </p:spPr>
        <p:txBody>
          <a:bodyPr/>
          <a:lstStyle>
            <a:lvl1pPr algn="ctr">
              <a:defRPr/>
            </a:lvl1pPr>
          </a:lstStyle>
          <a:p>
            <a:r>
              <a:rPr lang="en-US" dirty="0"/>
              <a:t>Click to edit Master title style</a:t>
            </a:r>
          </a:p>
        </p:txBody>
      </p:sp>
      <p:sp>
        <p:nvSpPr>
          <p:cNvPr id="6" name="Text Placeholder 5"/>
          <p:cNvSpPr>
            <a:spLocks noGrp="1"/>
          </p:cNvSpPr>
          <p:nvPr>
            <p:ph type="body" sz="quarter" idx="12"/>
          </p:nvPr>
        </p:nvSpPr>
        <p:spPr>
          <a:xfrm>
            <a:off x="628650" y="1217390"/>
            <a:ext cx="7886700" cy="27940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1700" b="0" i="0">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zh-TW" altLang="en-US" smtClean="0"/>
              <a:t>按一下以編輯母片文字樣式</a:t>
            </a:r>
          </a:p>
        </p:txBody>
      </p:sp>
      <p:sp>
        <p:nvSpPr>
          <p:cNvPr id="5" name="Slide Number Placeholder 11"/>
          <p:cNvSpPr>
            <a:spLocks noGrp="1"/>
          </p:cNvSpPr>
          <p:nvPr>
            <p:ph type="sldNum" sz="quarter" idx="13"/>
          </p:nvPr>
        </p:nvSpPr>
        <p:spPr/>
        <p:txBody>
          <a:bodyPr/>
          <a:lstStyle>
            <a:lvl1pPr>
              <a:defRPr smtClean="0">
                <a:solidFill>
                  <a:srgbClr val="404040"/>
                </a:solidFill>
              </a:defRPr>
            </a:lvl1pPr>
          </a:lstStyle>
          <a:p>
            <a:pPr>
              <a:defRPr/>
            </a:pPr>
            <a:fld id="{DFA8696D-EDB3-4B1E-BE78-D07F85468AA2}" type="slidenum">
              <a:rPr lang="en-US" altLang="zh-TW"/>
              <a:pPr>
                <a:defRPr/>
              </a:pPr>
              <a:t>‹#›</a:t>
            </a:fld>
            <a:endParaRPr lang="en-US" altLang="zh-TW"/>
          </a:p>
        </p:txBody>
      </p:sp>
    </p:spTree>
    <p:extLst>
      <p:ext uri="{BB962C8B-B14F-4D97-AF65-F5344CB8AC3E}">
        <p14:creationId xmlns:p14="http://schemas.microsoft.com/office/powerpoint/2010/main" val="2087673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838200" y="350838"/>
            <a:ext cx="7239000" cy="563562"/>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304800" y="1219200"/>
            <a:ext cx="4114800" cy="5105400"/>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72000" y="1219200"/>
            <a:ext cx="4114800" cy="5105400"/>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xfrm>
            <a:off x="4114800" y="6537325"/>
            <a:ext cx="2133600" cy="244475"/>
          </a:xfrm>
          <a:prstGeom prst="rect">
            <a:avLst/>
          </a:prstGeom>
        </p:spPr>
        <p:txBody>
          <a:bodyPr/>
          <a:lstStyle>
            <a:lvl1pPr>
              <a:defRPr/>
            </a:lvl1pPr>
          </a:lstStyle>
          <a:p>
            <a:pPr>
              <a:defRPr/>
            </a:pPr>
            <a:endParaRPr lang="en-US" altLang="zh-TW"/>
          </a:p>
        </p:txBody>
      </p:sp>
      <p:sp>
        <p:nvSpPr>
          <p:cNvPr id="6" name="Rectangle 6"/>
          <p:cNvSpPr>
            <a:spLocks noGrp="1" noChangeArrowheads="1"/>
          </p:cNvSpPr>
          <p:nvPr>
            <p:ph type="sldNum" sz="quarter" idx="11"/>
          </p:nvPr>
        </p:nvSpPr>
        <p:spPr/>
        <p:txBody>
          <a:bodyPr/>
          <a:lstStyle>
            <a:lvl1pPr>
              <a:defRPr smtClean="0"/>
            </a:lvl1pPr>
          </a:lstStyle>
          <a:p>
            <a:pPr>
              <a:defRPr/>
            </a:pPr>
            <a:fld id="{ABA8E191-898B-43B2-AA95-692AA21A7A9A}" type="slidenum">
              <a:rPr lang="zh-TW" altLang="en-US"/>
              <a:pPr>
                <a:defRPr/>
              </a:pPr>
              <a:t>‹#›</a:t>
            </a:fld>
            <a:endParaRPr lang="en-US" altLang="zh-TW"/>
          </a:p>
        </p:txBody>
      </p:sp>
      <p:sp>
        <p:nvSpPr>
          <p:cNvPr id="7" name="Rectangle 159"/>
          <p:cNvSpPr>
            <a:spLocks noGrp="1" noChangeArrowheads="1"/>
          </p:cNvSpPr>
          <p:nvPr>
            <p:ph type="ftr" sz="quarter" idx="12"/>
          </p:nvPr>
        </p:nvSpPr>
        <p:spPr>
          <a:xfrm>
            <a:off x="914400" y="6537325"/>
            <a:ext cx="2895600" cy="244475"/>
          </a:xfrm>
          <a:prstGeom prst="rect">
            <a:avLst/>
          </a:prstGeom>
        </p:spPr>
        <p:txBody>
          <a:bodyPr/>
          <a:lstStyle>
            <a:lvl1pPr>
              <a:defRPr/>
            </a:lvl1pPr>
          </a:lstStyle>
          <a:p>
            <a:pPr>
              <a:defRPr/>
            </a:pPr>
            <a:endParaRPr lang="en-US" altLang="zh-TW"/>
          </a:p>
        </p:txBody>
      </p:sp>
    </p:spTree>
    <p:extLst>
      <p:ext uri="{BB962C8B-B14F-4D97-AF65-F5344CB8AC3E}">
        <p14:creationId xmlns:p14="http://schemas.microsoft.com/office/powerpoint/2010/main" val="135879394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Slide Number Placeholder 9"/>
          <p:cNvSpPr>
            <a:spLocks noGrp="1"/>
          </p:cNvSpPr>
          <p:nvPr>
            <p:ph type="sldNum" sz="quarter" idx="4"/>
          </p:nvPr>
        </p:nvSpPr>
        <p:spPr>
          <a:xfrm>
            <a:off x="8512175" y="6381750"/>
            <a:ext cx="523875" cy="458788"/>
          </a:xfrm>
          <a:prstGeom prst="rect">
            <a:avLst/>
          </a:prstGeom>
        </p:spPr>
        <p:txBody>
          <a:bodyPr vert="horz" wrap="square" lIns="91440" tIns="45720" rIns="91440" bIns="45720" numCol="1" anchor="ctr" anchorCtr="0" compatLnSpc="1">
            <a:prstTxWarp prst="textNoShape">
              <a:avLst/>
            </a:prstTxWarp>
          </a:bodyPr>
          <a:lstStyle>
            <a:lvl1pPr algn="ctr">
              <a:defRPr smtClean="0">
                <a:latin typeface="Times New Roman" pitchFamily="18" charset="0"/>
                <a:cs typeface="Times New Roman" pitchFamily="18" charset="0"/>
              </a:defRPr>
            </a:lvl1pPr>
          </a:lstStyle>
          <a:p>
            <a:pPr>
              <a:defRPr/>
            </a:pPr>
            <a:fld id="{85B96C4B-880A-4A1A-B2DF-731AABE696A3}" type="slidenum">
              <a:rPr lang="en-US" altLang="zh-TW"/>
              <a:pPr>
                <a:defRPr/>
              </a:pPr>
              <a:t>‹#›</a:t>
            </a:fld>
            <a:endParaRPr lang="en-US" altLang="zh-TW"/>
          </a:p>
        </p:txBody>
      </p:sp>
      <p:cxnSp>
        <p:nvCxnSpPr>
          <p:cNvPr id="12" name="Straight Connector 11">
            <a:extLst>
              <a:ext uri="{FF2B5EF4-FFF2-40B4-BE49-F238E27FC236}"/>
            </a:extLst>
          </p:cNvPr>
          <p:cNvCxnSpPr>
            <a:cxnSpLocks/>
          </p:cNvCxnSpPr>
          <p:nvPr userDrawn="1"/>
        </p:nvCxnSpPr>
        <p:spPr>
          <a:xfrm>
            <a:off x="1736725" y="6524625"/>
            <a:ext cx="6321425" cy="0"/>
          </a:xfrm>
          <a:prstGeom prst="line">
            <a:avLst/>
          </a:prstGeom>
          <a:ln w="19050">
            <a:solidFill>
              <a:srgbClr val="000000">
                <a:alpha val="50196"/>
              </a:srgbClr>
            </a:solidFill>
          </a:ln>
        </p:spPr>
        <p:style>
          <a:lnRef idx="1">
            <a:schemeClr val="accent1"/>
          </a:lnRef>
          <a:fillRef idx="0">
            <a:schemeClr val="accent1"/>
          </a:fillRef>
          <a:effectRef idx="0">
            <a:schemeClr val="accent1"/>
          </a:effectRef>
          <a:fontRef idx="minor">
            <a:schemeClr val="tx1"/>
          </a:fontRef>
        </p:style>
      </p:cxnSp>
      <p:sp>
        <p:nvSpPr>
          <p:cNvPr id="1028" name="Title Placeholder 2"/>
          <p:cNvSpPr>
            <a:spLocks noGrp="1"/>
          </p:cNvSpPr>
          <p:nvPr>
            <p:ph type="title"/>
          </p:nvPr>
        </p:nvSpPr>
        <p:spPr bwMode="auto">
          <a:xfrm>
            <a:off x="1257300" y="227013"/>
            <a:ext cx="788670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cxnSp>
        <p:nvCxnSpPr>
          <p:cNvPr id="4" name="直線接點 3"/>
          <p:cNvCxnSpPr/>
          <p:nvPr userDrawn="1"/>
        </p:nvCxnSpPr>
        <p:spPr>
          <a:xfrm>
            <a:off x="0" y="908050"/>
            <a:ext cx="817245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userDrawn="1"/>
        </p:nvCxnSpPr>
        <p:spPr>
          <a:xfrm>
            <a:off x="1042988" y="981075"/>
            <a:ext cx="806608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1031" name="Picture 6"/>
          <p:cNvPicPr>
            <a:picLocks noChangeAspect="1" noChangeArrowheads="1"/>
          </p:cNvPicPr>
          <p:nvPr userDrawn="1"/>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538" y="44450"/>
            <a:ext cx="1222375"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kx="-3284103" algn="br" rotWithShape="0">
                    <a:srgbClr val="003A58">
                      <a:alpha val="50000"/>
                    </a:srgbClr>
                  </a:outerShdw>
                </a:effectLst>
              </a14:hiddenEffects>
            </a:ext>
          </a:extLst>
        </p:spPr>
      </p:pic>
    </p:spTree>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9" r:id="rId9"/>
    <p:sldLayoutId id="2147484160" r:id="rId10"/>
  </p:sldLayoutIdLst>
  <p:hf hdr="0" ftr="0" dt="0"/>
  <p:txStyles>
    <p:titleStyle>
      <a:lvl1pPr algn="ctr" rtl="0" eaLnBrk="0" fontAlgn="base" hangingPunct="0">
        <a:lnSpc>
          <a:spcPct val="90000"/>
        </a:lnSpc>
        <a:spcBef>
          <a:spcPct val="0"/>
        </a:spcBef>
        <a:spcAft>
          <a:spcPct val="0"/>
        </a:spcAft>
        <a:defRPr sz="3500" kern="120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algn="ctr" rtl="0" eaLnBrk="0" fontAlgn="base" hangingPunct="0">
        <a:lnSpc>
          <a:spcPct val="90000"/>
        </a:lnSpc>
        <a:spcBef>
          <a:spcPct val="0"/>
        </a:spcBef>
        <a:spcAft>
          <a:spcPct val="0"/>
        </a:spcAft>
        <a:defRPr sz="3500">
          <a:solidFill>
            <a:schemeClr val="tx1"/>
          </a:solidFill>
          <a:latin typeface="Open Sans Extrabold"/>
          <a:ea typeface="Open Sans Extrabold"/>
          <a:cs typeface="Open Sans Extrabold"/>
        </a:defRPr>
      </a:lvl2pPr>
      <a:lvl3pPr algn="ctr" rtl="0" eaLnBrk="0" fontAlgn="base" hangingPunct="0">
        <a:lnSpc>
          <a:spcPct val="90000"/>
        </a:lnSpc>
        <a:spcBef>
          <a:spcPct val="0"/>
        </a:spcBef>
        <a:spcAft>
          <a:spcPct val="0"/>
        </a:spcAft>
        <a:defRPr sz="3500">
          <a:solidFill>
            <a:schemeClr val="tx1"/>
          </a:solidFill>
          <a:latin typeface="Open Sans Extrabold"/>
          <a:ea typeface="Open Sans Extrabold"/>
          <a:cs typeface="Open Sans Extrabold"/>
        </a:defRPr>
      </a:lvl3pPr>
      <a:lvl4pPr algn="ctr" rtl="0" eaLnBrk="0" fontAlgn="base" hangingPunct="0">
        <a:lnSpc>
          <a:spcPct val="90000"/>
        </a:lnSpc>
        <a:spcBef>
          <a:spcPct val="0"/>
        </a:spcBef>
        <a:spcAft>
          <a:spcPct val="0"/>
        </a:spcAft>
        <a:defRPr sz="3500">
          <a:solidFill>
            <a:schemeClr val="tx1"/>
          </a:solidFill>
          <a:latin typeface="Open Sans Extrabold"/>
          <a:ea typeface="Open Sans Extrabold"/>
          <a:cs typeface="Open Sans Extrabold"/>
        </a:defRPr>
      </a:lvl4pPr>
      <a:lvl5pPr algn="ctr" rtl="0" eaLnBrk="0" fontAlgn="base" hangingPunct="0">
        <a:lnSpc>
          <a:spcPct val="90000"/>
        </a:lnSpc>
        <a:spcBef>
          <a:spcPct val="0"/>
        </a:spcBef>
        <a:spcAft>
          <a:spcPct val="0"/>
        </a:spcAft>
        <a:defRPr sz="3500">
          <a:solidFill>
            <a:schemeClr val="tx1"/>
          </a:solidFill>
          <a:latin typeface="Open Sans Extrabold"/>
          <a:ea typeface="Open Sans Extrabold"/>
          <a:cs typeface="Open Sans Extrabold"/>
        </a:defRPr>
      </a:lvl5pPr>
      <a:lvl6pPr marL="457200" algn="ctr" rtl="0" fontAlgn="base">
        <a:lnSpc>
          <a:spcPct val="90000"/>
        </a:lnSpc>
        <a:spcBef>
          <a:spcPct val="0"/>
        </a:spcBef>
        <a:spcAft>
          <a:spcPct val="0"/>
        </a:spcAft>
        <a:defRPr sz="3500">
          <a:solidFill>
            <a:schemeClr val="tx1"/>
          </a:solidFill>
          <a:latin typeface="Open Sans Extrabold"/>
          <a:ea typeface="Open Sans Extrabold"/>
          <a:cs typeface="Open Sans Extrabold"/>
        </a:defRPr>
      </a:lvl6pPr>
      <a:lvl7pPr marL="914400" algn="ctr" rtl="0" fontAlgn="base">
        <a:lnSpc>
          <a:spcPct val="90000"/>
        </a:lnSpc>
        <a:spcBef>
          <a:spcPct val="0"/>
        </a:spcBef>
        <a:spcAft>
          <a:spcPct val="0"/>
        </a:spcAft>
        <a:defRPr sz="3500">
          <a:solidFill>
            <a:schemeClr val="tx1"/>
          </a:solidFill>
          <a:latin typeface="Open Sans Extrabold"/>
          <a:ea typeface="Open Sans Extrabold"/>
          <a:cs typeface="Open Sans Extrabold"/>
        </a:defRPr>
      </a:lvl7pPr>
      <a:lvl8pPr marL="1371600" algn="ctr" rtl="0" fontAlgn="base">
        <a:lnSpc>
          <a:spcPct val="90000"/>
        </a:lnSpc>
        <a:spcBef>
          <a:spcPct val="0"/>
        </a:spcBef>
        <a:spcAft>
          <a:spcPct val="0"/>
        </a:spcAft>
        <a:defRPr sz="3500">
          <a:solidFill>
            <a:schemeClr val="tx1"/>
          </a:solidFill>
          <a:latin typeface="Open Sans Extrabold"/>
          <a:ea typeface="Open Sans Extrabold"/>
          <a:cs typeface="Open Sans Extrabold"/>
        </a:defRPr>
      </a:lvl8pPr>
      <a:lvl9pPr marL="1828800" algn="ctr" rtl="0" fontAlgn="base">
        <a:lnSpc>
          <a:spcPct val="90000"/>
        </a:lnSpc>
        <a:spcBef>
          <a:spcPct val="0"/>
        </a:spcBef>
        <a:spcAft>
          <a:spcPct val="0"/>
        </a:spcAft>
        <a:defRPr sz="3500">
          <a:solidFill>
            <a:schemeClr val="tx1"/>
          </a:solidFill>
          <a:latin typeface="Open Sans Extrabold"/>
          <a:ea typeface="Open Sans Extrabold"/>
          <a:cs typeface="Open Sans Extrabold"/>
        </a:defRPr>
      </a:lvl9pPr>
    </p:titleStyle>
    <p:bodyStyle>
      <a:lvl1pPr marL="228600" indent="-228600" algn="ctr" rtl="0" eaLnBrk="0" fontAlgn="base" hangingPunct="0">
        <a:lnSpc>
          <a:spcPct val="90000"/>
        </a:lnSpc>
        <a:spcBef>
          <a:spcPts val="1000"/>
        </a:spcBef>
        <a:spcAft>
          <a:spcPct val="0"/>
        </a:spcAft>
        <a:buFont typeface="Arial" pitchFamily="34" charset="0"/>
        <a:buChar char="•"/>
        <a:defRPr sz="1200" kern="1200">
          <a:solidFill>
            <a:schemeClr val="tx1"/>
          </a:solidFill>
          <a:latin typeface="PT Sans" panose="020B0503020203020204" pitchFamily="34" charset="0"/>
          <a:ea typeface="PT Sans" panose="020B0503020203020204" pitchFamily="34" charset="0"/>
          <a:cs typeface="PT San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PT Sans"/>
          <a:cs typeface="PT San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PT Sans"/>
          <a:cs typeface="PT San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PT Sans"/>
          <a:cs typeface="PT San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PT Sans"/>
          <a:cs typeface="PT 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Microsoft_Visio_2003-2010___1.vsd"/><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hyperlink" Target="https://es.pngtree.com/freepng/oil-gun-pictures_2696279.html" TargetMode="External"/><Relationship Id="rId2" Type="http://schemas.openxmlformats.org/officeDocument/2006/relationships/hyperlink" Target="https://www.62icon.com/artwork/detail/%E7%82%BA%E4%BD%A0%E5%8A%A0%E6%B2%B9%E7%AB%99.2306" TargetMode="External"/><Relationship Id="rId1" Type="http://schemas.openxmlformats.org/officeDocument/2006/relationships/slideLayout" Target="../slideLayouts/slideLayout10.xml"/><Relationship Id="rId6" Type="http://schemas.openxmlformats.org/officeDocument/2006/relationships/hyperlink" Target="https://slidebazaar.com/" TargetMode="External"/><Relationship Id="rId5" Type="http://schemas.openxmlformats.org/officeDocument/2006/relationships/hyperlink" Target="http://getdrawings.com/watercolor-tree" TargetMode="External"/><Relationship Id="rId4" Type="http://schemas.openxmlformats.org/officeDocument/2006/relationships/hyperlink" Target="http://616pic.com/sucai/1m9ixjnyv.html"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9">
            <a:extLst>
              <a:ext uri="{FF2B5EF4-FFF2-40B4-BE49-F238E27FC236}"/>
            </a:extLst>
          </p:cNvPr>
          <p:cNvSpPr/>
          <p:nvPr/>
        </p:nvSpPr>
        <p:spPr>
          <a:xfrm>
            <a:off x="0" y="0"/>
            <a:ext cx="9144000" cy="6858000"/>
          </a:xfrm>
          <a:prstGeom prst="rect">
            <a:avLst/>
          </a:prstGeom>
          <a:gradFill flip="none" rotWithShape="1">
            <a:gsLst>
              <a:gs pos="10000">
                <a:srgbClr val="007DBC"/>
              </a:gs>
              <a:gs pos="100000">
                <a:schemeClr val="accent3">
                  <a:lumMod val="40000"/>
                  <a:lumOff val="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zh-TW" smtClean="0">
              <a:solidFill>
                <a:srgbClr val="FFFFFF"/>
              </a:solidFill>
              <a:latin typeface="Calibri" pitchFamily="34" charset="0"/>
            </a:endParaRPr>
          </a:p>
        </p:txBody>
      </p:sp>
      <p:pic>
        <p:nvPicPr>
          <p:cNvPr id="13317"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00075"/>
            <a:ext cx="4533900"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字方塊 8"/>
          <p:cNvSpPr txBox="1"/>
          <p:nvPr/>
        </p:nvSpPr>
        <p:spPr>
          <a:xfrm>
            <a:off x="-418901" y="2780928"/>
            <a:ext cx="7488832" cy="1631216"/>
          </a:xfrm>
          <a:prstGeom prst="rect">
            <a:avLst/>
          </a:prstGeom>
          <a:noFill/>
        </p:spPr>
        <p:txBody>
          <a:bodyPr>
            <a:spAutoFit/>
            <a:scene3d>
              <a:camera prst="orthographicFront"/>
              <a:lightRig rig="threePt" dir="t"/>
            </a:scene3d>
            <a:sp3d>
              <a:bevelB w="50800"/>
            </a:sp3d>
          </a:bodyPr>
          <a:lstStyle/>
          <a:p>
            <a:pPr algn="ctr">
              <a:defRPr/>
            </a:pPr>
            <a:r>
              <a:rPr lang="en-US" altLang="zh-TW" sz="5000" dirty="0">
                <a:latin typeface="Times New Roman" pitchFamily="18" charset="0"/>
                <a:ea typeface="標楷體" pitchFamily="65" charset="-120"/>
                <a:cs typeface="Times New Roman" pitchFamily="18" charset="0"/>
              </a:rPr>
              <a:t>108</a:t>
            </a:r>
            <a:r>
              <a:rPr lang="zh-TW" altLang="en-US" sz="5000" dirty="0">
                <a:latin typeface="Times New Roman" pitchFamily="18" charset="0"/>
                <a:ea typeface="標楷體" pitchFamily="65" charset="-120"/>
                <a:cs typeface="Times New Roman" pitchFamily="18" charset="0"/>
              </a:rPr>
              <a:t>年度雲林縣</a:t>
            </a:r>
            <a:endParaRPr lang="en-US" altLang="zh-TW" sz="5000" dirty="0">
              <a:latin typeface="Times New Roman" pitchFamily="18" charset="0"/>
              <a:ea typeface="標楷體" pitchFamily="65" charset="-120"/>
              <a:cs typeface="Times New Roman" pitchFamily="18" charset="0"/>
            </a:endParaRPr>
          </a:p>
          <a:p>
            <a:pPr algn="ctr">
              <a:defRPr/>
            </a:pPr>
            <a:r>
              <a:rPr lang="zh-TW" altLang="en-US" sz="5000" dirty="0">
                <a:latin typeface="Times New Roman" pitchFamily="18" charset="0"/>
                <a:ea typeface="標楷體" pitchFamily="65" charset="-120"/>
                <a:cs typeface="Times New Roman" pitchFamily="18" charset="0"/>
              </a:rPr>
              <a:t>加油站法規說明會</a:t>
            </a:r>
          </a:p>
        </p:txBody>
      </p:sp>
      <p:sp>
        <p:nvSpPr>
          <p:cNvPr id="13319" name="文字方塊 9"/>
          <p:cNvSpPr txBox="1">
            <a:spLocks noChangeArrowheads="1"/>
          </p:cNvSpPr>
          <p:nvPr/>
        </p:nvSpPr>
        <p:spPr bwMode="auto">
          <a:xfrm>
            <a:off x="3095625" y="5732463"/>
            <a:ext cx="2952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zh-TW" sz="2800" dirty="0">
                <a:latin typeface="Times New Roman" pitchFamily="18" charset="0"/>
                <a:ea typeface="微軟正黑體" pitchFamily="34" charset="-120"/>
                <a:cs typeface="Times New Roman" pitchFamily="18" charset="0"/>
              </a:rPr>
              <a:t>108</a:t>
            </a:r>
            <a:r>
              <a:rPr lang="zh-TW" altLang="en-US" sz="2800" dirty="0">
                <a:latin typeface="Times New Roman" pitchFamily="18" charset="0"/>
                <a:ea typeface="微軟正黑體" pitchFamily="34" charset="-120"/>
                <a:cs typeface="Times New Roman" pitchFamily="18" charset="0"/>
              </a:rPr>
              <a:t> 年 </a:t>
            </a:r>
            <a:r>
              <a:rPr lang="en-US" altLang="zh-TW" sz="2800" dirty="0" smtClean="0">
                <a:latin typeface="Times New Roman" pitchFamily="18" charset="0"/>
                <a:ea typeface="微軟正黑體" pitchFamily="34" charset="-120"/>
                <a:cs typeface="Times New Roman" pitchFamily="18" charset="0"/>
              </a:rPr>
              <a:t>9</a:t>
            </a:r>
            <a:r>
              <a:rPr lang="zh-TW" altLang="en-US" sz="2800" dirty="0" smtClean="0">
                <a:latin typeface="Times New Roman" pitchFamily="18" charset="0"/>
                <a:ea typeface="微軟正黑體" pitchFamily="34" charset="-120"/>
                <a:cs typeface="Times New Roman" pitchFamily="18" charset="0"/>
              </a:rPr>
              <a:t> </a:t>
            </a:r>
            <a:r>
              <a:rPr lang="zh-TW" altLang="en-US" sz="2800" dirty="0">
                <a:latin typeface="Times New Roman" pitchFamily="18" charset="0"/>
                <a:ea typeface="微軟正黑體" pitchFamily="34" charset="-120"/>
                <a:cs typeface="Times New Roman" pitchFamily="18" charset="0"/>
              </a:rPr>
              <a:t>月 </a:t>
            </a:r>
            <a:r>
              <a:rPr lang="en-US" altLang="zh-TW" sz="2800" dirty="0" smtClean="0">
                <a:latin typeface="Times New Roman" pitchFamily="18" charset="0"/>
                <a:ea typeface="微軟正黑體" pitchFamily="34" charset="-120"/>
                <a:cs typeface="Times New Roman" pitchFamily="18" charset="0"/>
                <a:sym typeface="Symbol" pitchFamily="18" charset="2"/>
              </a:rPr>
              <a:t>18</a:t>
            </a:r>
            <a:r>
              <a:rPr lang="zh-TW" altLang="en-US" sz="2800" dirty="0" smtClean="0">
                <a:latin typeface="Times New Roman" pitchFamily="18" charset="0"/>
                <a:ea typeface="微軟正黑體" pitchFamily="34" charset="-120"/>
                <a:cs typeface="Times New Roman" pitchFamily="18" charset="0"/>
                <a:sym typeface="Symbol" pitchFamily="18" charset="2"/>
              </a:rPr>
              <a:t> </a:t>
            </a:r>
            <a:r>
              <a:rPr lang="zh-TW" altLang="en-US" sz="2800" dirty="0">
                <a:latin typeface="Times New Roman" pitchFamily="18" charset="0"/>
                <a:ea typeface="微軟正黑體" pitchFamily="34" charset="-120"/>
                <a:cs typeface="Times New Roman" pitchFamily="18" charset="0"/>
              </a:rPr>
              <a:t>日</a:t>
            </a:r>
          </a:p>
        </p:txBody>
      </p:sp>
      <p:pic>
        <p:nvPicPr>
          <p:cNvPr id="13320" name="Picture 9"/>
          <p:cNvPicPr>
            <a:picLocks noChangeAspect="1" noChangeArrowheads="1"/>
          </p:cNvPicPr>
          <p:nvPr/>
        </p:nvPicPr>
        <p:blipFill>
          <a:blip r:embed="rId4">
            <a:extLst>
              <a:ext uri="{28A0092B-C50C-407E-A947-70E740481C1C}">
                <a14:useLocalDpi xmlns:a14="http://schemas.microsoft.com/office/drawing/2010/main" val="0"/>
              </a:ext>
            </a:extLst>
          </a:blip>
          <a:srcRect t="2347" r="48622" b="3761"/>
          <a:stretch>
            <a:fillRect/>
          </a:stretch>
        </p:blipFill>
        <p:spPr bwMode="auto">
          <a:xfrm>
            <a:off x="4995863" y="0"/>
            <a:ext cx="41481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kx="-3284103" algn="br" rotWithShape="0">
                    <a:srgbClr val="003A58">
                      <a:alpha val="50000"/>
                    </a:srgbClr>
                  </a:outerShdw>
                </a:effectLst>
              </a14:hiddenEffects>
            </a:ext>
          </a:extLst>
        </p:spPr>
      </p:pic>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114481"/>
            <a:ext cx="2011034" cy="1089644"/>
          </a:xfrm>
          <a:prstGeom prst="rect">
            <a:avLst/>
          </a:prstGeom>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pPr algn="dist"/>
            <a:r>
              <a:rPr lang="zh-TW" altLang="en-US" sz="3600" dirty="0" smtClean="0">
                <a:solidFill>
                  <a:srgbClr val="000000"/>
                </a:solidFill>
                <a:latin typeface="標楷體" pitchFamily="65" charset="-120"/>
                <a:ea typeface="標楷體" pitchFamily="65" charset="-120"/>
                <a:cs typeface="Open Sans Extrabold"/>
              </a:rPr>
              <a:t>自主</a:t>
            </a:r>
            <a:r>
              <a:rPr lang="zh-TW" altLang="en-US" sz="3600" dirty="0">
                <a:solidFill>
                  <a:srgbClr val="000000"/>
                </a:solidFill>
                <a:latin typeface="標楷體" pitchFamily="65" charset="-120"/>
                <a:ea typeface="標楷體" pitchFamily="65" charset="-120"/>
                <a:cs typeface="Open Sans Extrabold"/>
              </a:rPr>
              <a:t>管理</a:t>
            </a:r>
            <a:r>
              <a:rPr lang="zh-TW" altLang="en-US" sz="3600" dirty="0" smtClean="0">
                <a:solidFill>
                  <a:srgbClr val="000000"/>
                </a:solidFill>
                <a:latin typeface="標楷體" pitchFamily="65" charset="-120"/>
                <a:ea typeface="標楷體" pitchFamily="65" charset="-120"/>
                <a:cs typeface="Open Sans Extrabold"/>
              </a:rPr>
              <a:t>資格之優點</a:t>
            </a:r>
            <a:endParaRPr lang="zh-TW" altLang="en-US" dirty="0"/>
          </a:p>
        </p:txBody>
      </p:sp>
      <p:sp>
        <p:nvSpPr>
          <p:cNvPr id="7" name="內容版面配置區 6"/>
          <p:cNvSpPr>
            <a:spLocks noGrp="1"/>
          </p:cNvSpPr>
          <p:nvPr>
            <p:ph idx="1"/>
          </p:nvPr>
        </p:nvSpPr>
        <p:spPr/>
        <p:txBody>
          <a:bodyPr/>
          <a:lstStyle/>
          <a:p>
            <a:pPr marL="0" indent="0" algn="l">
              <a:lnSpc>
                <a:spcPct val="150000"/>
              </a:lnSpc>
              <a:buNone/>
            </a:pPr>
            <a:r>
              <a:rPr lang="zh-TW" altLang="en-US" sz="3000" b="1" dirty="0" smtClean="0">
                <a:solidFill>
                  <a:srgbClr val="000099"/>
                </a:solidFill>
                <a:latin typeface="標楷體" pitchFamily="65" charset="-120"/>
                <a:ea typeface="標楷體" pitchFamily="65" charset="-120"/>
              </a:rPr>
              <a:t>自主管理申請優點：</a:t>
            </a:r>
            <a:endParaRPr lang="en-US" altLang="zh-TW" sz="3000" b="1" dirty="0" smtClean="0">
              <a:solidFill>
                <a:srgbClr val="000099"/>
              </a:solidFill>
              <a:latin typeface="標楷體" pitchFamily="65" charset="-120"/>
              <a:ea typeface="標楷體" pitchFamily="65" charset="-120"/>
            </a:endParaRPr>
          </a:p>
          <a:p>
            <a:pPr marL="457200" indent="-457200" algn="l">
              <a:lnSpc>
                <a:spcPct val="150000"/>
              </a:lnSpc>
              <a:buFont typeface="+mj-lt"/>
              <a:buAutoNum type="arabicPeriod"/>
            </a:pPr>
            <a:r>
              <a:rPr lang="zh-TW" altLang="en-US" sz="2800" dirty="0" smtClean="0">
                <a:latin typeface="標楷體" pitchFamily="65" charset="-120"/>
                <a:ea typeface="標楷體" pitchFamily="65" charset="-120"/>
              </a:rPr>
              <a:t>未來不納入環保局優先稽查名單。</a:t>
            </a:r>
            <a:endParaRPr lang="en-US" altLang="zh-TW" sz="2800" dirty="0" smtClean="0">
              <a:latin typeface="標楷體" pitchFamily="65" charset="-120"/>
              <a:ea typeface="標楷體" pitchFamily="65" charset="-120"/>
            </a:endParaRPr>
          </a:p>
          <a:p>
            <a:pPr marL="457200" indent="-457200" algn="l">
              <a:lnSpc>
                <a:spcPct val="150000"/>
              </a:lnSpc>
              <a:buFont typeface="+mj-lt"/>
              <a:buAutoNum type="arabicPeriod"/>
            </a:pPr>
            <a:r>
              <a:rPr lang="zh-TW" altLang="en-US" sz="2800" dirty="0" smtClean="0">
                <a:latin typeface="標楷體" pitchFamily="65" charset="-120"/>
                <a:ea typeface="標楷體" pitchFamily="65" charset="-120"/>
              </a:rPr>
              <a:t>不需配合加油槍檢測而暫停營運。</a:t>
            </a:r>
            <a:endParaRPr lang="en-US" altLang="zh-TW" sz="2800" dirty="0" smtClean="0">
              <a:latin typeface="標楷體" pitchFamily="65" charset="-120"/>
              <a:ea typeface="標楷體" pitchFamily="65" charset="-120"/>
            </a:endParaRPr>
          </a:p>
          <a:p>
            <a:pPr marL="457200" indent="-457200" algn="l">
              <a:lnSpc>
                <a:spcPct val="150000"/>
              </a:lnSpc>
              <a:buFont typeface="+mj-lt"/>
              <a:buAutoNum type="arabicPeriod"/>
            </a:pPr>
            <a:r>
              <a:rPr lang="zh-TW" altLang="en-US" sz="2800" dirty="0">
                <a:latin typeface="標楷體" pitchFamily="65" charset="-120"/>
                <a:ea typeface="標楷體" pitchFamily="65" charset="-120"/>
              </a:rPr>
              <a:t>主管機關主動減少查核</a:t>
            </a:r>
            <a:r>
              <a:rPr lang="zh-TW" altLang="en-US" sz="2800" dirty="0" smtClean="0">
                <a:latin typeface="標楷體" pitchFamily="65" charset="-120"/>
                <a:ea typeface="標楷體" pitchFamily="65" charset="-120"/>
              </a:rPr>
              <a:t>次數</a:t>
            </a:r>
            <a:endParaRPr lang="en-US" altLang="zh-TW" sz="2800" dirty="0" smtClean="0">
              <a:latin typeface="標楷體" pitchFamily="65" charset="-120"/>
              <a:ea typeface="標楷體" pitchFamily="65" charset="-120"/>
            </a:endParaRPr>
          </a:p>
          <a:p>
            <a:pPr marL="457200" indent="-457200" algn="l">
              <a:lnSpc>
                <a:spcPct val="150000"/>
              </a:lnSpc>
              <a:buFont typeface="+mj-lt"/>
              <a:buAutoNum type="arabicPeriod"/>
            </a:pPr>
            <a:r>
              <a:rPr lang="zh-TW" altLang="en-US" sz="2800" dirty="0">
                <a:latin typeface="標楷體" pitchFamily="65" charset="-120"/>
                <a:ea typeface="標楷體" pitchFamily="65" charset="-120"/>
              </a:rPr>
              <a:t>環保局發布新聞稿或於各宣導場合鼓勵民眾至核可之</a:t>
            </a:r>
            <a:r>
              <a:rPr lang="zh-TW" altLang="en-US" sz="2800" dirty="0" smtClean="0">
                <a:latin typeface="標楷體" pitchFamily="65" charset="-120"/>
                <a:ea typeface="標楷體" pitchFamily="65" charset="-120"/>
              </a:rPr>
              <a:t>加油站，以達到免費宣傳效果。</a:t>
            </a:r>
            <a:endParaRPr lang="en-US" altLang="zh-TW" sz="2800" dirty="0" smtClean="0">
              <a:latin typeface="標楷體" pitchFamily="65" charset="-120"/>
              <a:ea typeface="標楷體" pitchFamily="65" charset="-120"/>
            </a:endParaRPr>
          </a:p>
        </p:txBody>
      </p:sp>
      <p:sp>
        <p:nvSpPr>
          <p:cNvPr id="5" name="投影片編號版面配置區 4"/>
          <p:cNvSpPr>
            <a:spLocks noGrp="1"/>
          </p:cNvSpPr>
          <p:nvPr>
            <p:ph type="sldNum" sz="quarter" idx="11"/>
          </p:nvPr>
        </p:nvSpPr>
        <p:spPr/>
        <p:txBody>
          <a:bodyPr/>
          <a:lstStyle/>
          <a:p>
            <a:pPr>
              <a:defRPr/>
            </a:pPr>
            <a:fld id="{ABA8E191-898B-43B2-AA95-692AA21A7A9A}" type="slidenum">
              <a:rPr lang="zh-TW" altLang="en-US" smtClean="0"/>
              <a:pPr>
                <a:defRPr/>
              </a:pPr>
              <a:t>10</a:t>
            </a:fld>
            <a:endParaRPr lang="en-US" altLang="zh-TW"/>
          </a:p>
        </p:txBody>
      </p:sp>
    </p:spTree>
    <p:extLst>
      <p:ext uri="{BB962C8B-B14F-4D97-AF65-F5344CB8AC3E}">
        <p14:creationId xmlns:p14="http://schemas.microsoft.com/office/powerpoint/2010/main" val="16959502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06" name="Rectangle 30"/>
          <p:cNvSpPr>
            <a:spLocks noChangeArrowheads="1"/>
          </p:cNvSpPr>
          <p:nvPr/>
        </p:nvSpPr>
        <p:spPr bwMode="auto">
          <a:xfrm>
            <a:off x="250825" y="981075"/>
            <a:ext cx="8642350" cy="5734050"/>
          </a:xfrm>
          <a:prstGeom prst="rect">
            <a:avLst/>
          </a:prstGeom>
          <a:noFill/>
          <a:ln w="9525">
            <a:noFill/>
            <a:miter lim="800000"/>
            <a:headEnd/>
            <a:tailEnd/>
          </a:ln>
          <a:effectLst/>
        </p:spPr>
        <p:txBody>
          <a:bodyPr/>
          <a:lstStyle/>
          <a:p>
            <a:pPr marL="495300" indent="-495300" algn="ctr" eaLnBrk="0" hangingPunct="0">
              <a:spcBef>
                <a:spcPct val="20000"/>
              </a:spcBef>
              <a:buClr>
                <a:schemeClr val="tx1"/>
              </a:buClr>
              <a:defRPr/>
            </a:pPr>
            <a:r>
              <a:rPr lang="zh-TW" altLang="en-US" sz="3000" b="1" dirty="0">
                <a:solidFill>
                  <a:srgbClr val="000099"/>
                </a:solidFill>
                <a:latin typeface="Times New Roman" pitchFamily="18" charset="0"/>
                <a:ea typeface="標楷體" pitchFamily="65" charset="-120"/>
                <a:cs typeface="Times New Roman" pitchFamily="18" charset="0"/>
              </a:rPr>
              <a:t>一、申請資料為一式兩份，應包含下列文件：</a:t>
            </a:r>
            <a:endParaRPr lang="en-US" altLang="zh-TW" sz="3000" b="1" dirty="0">
              <a:solidFill>
                <a:srgbClr val="000099"/>
              </a:solidFill>
              <a:latin typeface="Times New Roman" pitchFamily="18" charset="0"/>
              <a:ea typeface="標楷體" pitchFamily="65" charset="-120"/>
              <a:cs typeface="Times New Roman" pitchFamily="18" charset="0"/>
            </a:endParaRPr>
          </a:p>
          <a:p>
            <a:pPr marL="514350" indent="-514350" algn="just" eaLnBrk="0" hangingPunct="0">
              <a:lnSpc>
                <a:spcPct val="150000"/>
              </a:lnSpc>
              <a:spcBef>
                <a:spcPct val="20000"/>
              </a:spcBef>
              <a:buClr>
                <a:schemeClr val="tx1"/>
              </a:buClr>
              <a:buFont typeface="+mj-lt"/>
              <a:buAutoNum type="arabicPeriod"/>
              <a:defRPr/>
            </a:pPr>
            <a:r>
              <a:rPr lang="zh-TW" altLang="en-US" sz="2800" dirty="0">
                <a:solidFill>
                  <a:srgbClr val="000099"/>
                </a:solidFill>
                <a:latin typeface="Times New Roman" pitchFamily="18" charset="0"/>
                <a:ea typeface="標楷體" pitchFamily="65" charset="-120"/>
                <a:cs typeface="Times New Roman" pitchFamily="18" charset="0"/>
              </a:rPr>
              <a:t>自主管理方案申請公文</a:t>
            </a:r>
            <a:endParaRPr lang="en-US" altLang="zh-TW" sz="2800" dirty="0">
              <a:solidFill>
                <a:srgbClr val="000099"/>
              </a:solidFill>
              <a:latin typeface="Times New Roman" pitchFamily="18" charset="0"/>
              <a:ea typeface="標楷體" pitchFamily="65" charset="-120"/>
              <a:cs typeface="Times New Roman" pitchFamily="18" charset="0"/>
            </a:endParaRPr>
          </a:p>
          <a:p>
            <a:pPr marL="514350" indent="-514350" algn="just" eaLnBrk="0" hangingPunct="0">
              <a:spcBef>
                <a:spcPct val="20000"/>
              </a:spcBef>
              <a:buClr>
                <a:schemeClr val="tx1"/>
              </a:buClr>
              <a:buFontTx/>
              <a:buBlip>
                <a:blip r:embed="rId2"/>
              </a:buBlip>
              <a:defRPr/>
            </a:pPr>
            <a:r>
              <a:rPr lang="zh-TW" altLang="en-US" sz="2800" dirty="0">
                <a:latin typeface="Times New Roman" pitchFamily="18" charset="0"/>
                <a:ea typeface="標楷體" pitchFamily="65" charset="-120"/>
                <a:cs typeface="Times New Roman" pitchFamily="18" charset="0"/>
              </a:rPr>
              <a:t>由業者主動申請（一式兩份）</a:t>
            </a:r>
            <a:endParaRPr lang="en-US" altLang="zh-TW" sz="2800" dirty="0">
              <a:latin typeface="Times New Roman" pitchFamily="18" charset="0"/>
              <a:ea typeface="標楷體" pitchFamily="65" charset="-120"/>
              <a:cs typeface="Times New Roman" pitchFamily="18" charset="0"/>
            </a:endParaRPr>
          </a:p>
          <a:p>
            <a:pPr marL="514350" indent="-514350" algn="just" eaLnBrk="0" hangingPunct="0">
              <a:spcBef>
                <a:spcPct val="20000"/>
              </a:spcBef>
              <a:buClr>
                <a:schemeClr val="tx1"/>
              </a:buClr>
              <a:buFont typeface="+mj-lt"/>
              <a:buAutoNum type="arabicPeriod" startAt="2"/>
              <a:defRPr/>
            </a:pPr>
            <a:r>
              <a:rPr lang="zh-TW" altLang="en-US" sz="2800" dirty="0">
                <a:solidFill>
                  <a:srgbClr val="000099"/>
                </a:solidFill>
                <a:latin typeface="Times New Roman" pitchFamily="18" charset="0"/>
                <a:ea typeface="標楷體" pitchFamily="65" charset="-120"/>
                <a:cs typeface="Times New Roman" pitchFamily="18" charset="0"/>
              </a:rPr>
              <a:t>油氣回收設施自主管理計畫</a:t>
            </a:r>
            <a:endParaRPr lang="en-US" altLang="zh-TW" sz="2800" dirty="0">
              <a:solidFill>
                <a:srgbClr val="000099"/>
              </a:solidFill>
              <a:latin typeface="Times New Roman" pitchFamily="18" charset="0"/>
              <a:ea typeface="標楷體" pitchFamily="65" charset="-120"/>
              <a:cs typeface="Times New Roman" pitchFamily="18" charset="0"/>
            </a:endParaRPr>
          </a:p>
          <a:p>
            <a:pPr marL="514350" indent="-514350" algn="just" eaLnBrk="0" hangingPunct="0">
              <a:spcBef>
                <a:spcPct val="20000"/>
              </a:spcBef>
              <a:buClr>
                <a:schemeClr val="tx1"/>
              </a:buClr>
              <a:buFontTx/>
              <a:buBlip>
                <a:blip r:embed="rId2"/>
              </a:buBlip>
              <a:defRPr/>
            </a:pPr>
            <a:r>
              <a:rPr lang="zh-TW" altLang="en-US" sz="2800" dirty="0">
                <a:latin typeface="Times New Roman" pitchFamily="18" charset="0"/>
                <a:ea typeface="標楷體" pitchFamily="65" charset="-120"/>
                <a:cs typeface="Times New Roman" pitchFamily="18" charset="0"/>
              </a:rPr>
              <a:t>第一章：任務說明</a:t>
            </a:r>
            <a:endParaRPr lang="en-US" altLang="zh-TW" sz="2800" dirty="0">
              <a:latin typeface="Times New Roman" pitchFamily="18" charset="0"/>
              <a:ea typeface="標楷體" pitchFamily="65" charset="-120"/>
              <a:cs typeface="Times New Roman" pitchFamily="18" charset="0"/>
            </a:endParaRPr>
          </a:p>
          <a:p>
            <a:pPr marL="514350" indent="-514350" algn="just" eaLnBrk="0" hangingPunct="0">
              <a:spcBef>
                <a:spcPct val="20000"/>
              </a:spcBef>
              <a:buClr>
                <a:schemeClr val="tx1"/>
              </a:buClr>
              <a:buFontTx/>
              <a:buBlip>
                <a:blip r:embed="rId2"/>
              </a:buBlip>
              <a:defRPr/>
            </a:pPr>
            <a:r>
              <a:rPr lang="zh-TW" altLang="en-US" sz="2800" dirty="0">
                <a:latin typeface="Times New Roman" pitchFamily="18" charset="0"/>
                <a:ea typeface="標楷體" pitchFamily="65" charset="-120"/>
                <a:cs typeface="Times New Roman" pitchFamily="18" charset="0"/>
              </a:rPr>
              <a:t>第二章：管理人員及油氣回收相關人員職責</a:t>
            </a:r>
            <a:endParaRPr lang="en-US" altLang="zh-TW" sz="2800" dirty="0">
              <a:latin typeface="Times New Roman" pitchFamily="18" charset="0"/>
              <a:ea typeface="標楷體" pitchFamily="65" charset="-120"/>
              <a:cs typeface="Times New Roman" pitchFamily="18" charset="0"/>
            </a:endParaRPr>
          </a:p>
          <a:p>
            <a:pPr marL="514350" indent="-514350" algn="just" eaLnBrk="0" hangingPunct="0">
              <a:spcBef>
                <a:spcPct val="20000"/>
              </a:spcBef>
              <a:buClr>
                <a:schemeClr val="tx1"/>
              </a:buClr>
              <a:buFontTx/>
              <a:buBlip>
                <a:blip r:embed="rId2"/>
              </a:buBlip>
              <a:defRPr/>
            </a:pPr>
            <a:r>
              <a:rPr lang="zh-TW" altLang="en-US" sz="2800" dirty="0">
                <a:latin typeface="Times New Roman" pitchFamily="18" charset="0"/>
                <a:ea typeface="標楷體" pitchFamily="65" charset="-120"/>
                <a:cs typeface="Times New Roman" pitchFamily="18" charset="0"/>
              </a:rPr>
              <a:t>第三章：加油站油氣回收設備資料</a:t>
            </a:r>
            <a:endParaRPr lang="en-US" altLang="zh-TW" sz="2800" dirty="0">
              <a:latin typeface="Times New Roman" pitchFamily="18" charset="0"/>
              <a:ea typeface="標楷體" pitchFamily="65" charset="-120"/>
              <a:cs typeface="Times New Roman" pitchFamily="18" charset="0"/>
            </a:endParaRPr>
          </a:p>
          <a:p>
            <a:pPr marL="514350" indent="-514350" algn="just" eaLnBrk="0" hangingPunct="0">
              <a:spcBef>
                <a:spcPct val="20000"/>
              </a:spcBef>
              <a:buClr>
                <a:schemeClr val="tx1"/>
              </a:buClr>
              <a:buFontTx/>
              <a:buBlip>
                <a:blip r:embed="rId2"/>
              </a:buBlip>
              <a:defRPr/>
            </a:pPr>
            <a:r>
              <a:rPr lang="zh-TW" altLang="en-US" sz="2800" dirty="0">
                <a:latin typeface="Times New Roman" pitchFamily="18" charset="0"/>
                <a:ea typeface="標楷體" pitchFamily="65" charset="-120"/>
                <a:cs typeface="Times New Roman" pitchFamily="18" charset="0"/>
              </a:rPr>
              <a:t>第四章：油氣回收管理策略規劃</a:t>
            </a:r>
            <a:endParaRPr lang="en-US" altLang="zh-TW" sz="2800" dirty="0">
              <a:latin typeface="Times New Roman" pitchFamily="18" charset="0"/>
              <a:ea typeface="標楷體" pitchFamily="65" charset="-120"/>
              <a:cs typeface="Times New Roman" pitchFamily="18" charset="0"/>
            </a:endParaRPr>
          </a:p>
          <a:p>
            <a:pPr marL="514350" indent="-514350" algn="just" eaLnBrk="0" hangingPunct="0">
              <a:spcBef>
                <a:spcPct val="20000"/>
              </a:spcBef>
              <a:buClr>
                <a:schemeClr val="tx1"/>
              </a:buClr>
              <a:buFontTx/>
              <a:buBlip>
                <a:blip r:embed="rId2"/>
              </a:buBlip>
              <a:defRPr/>
            </a:pPr>
            <a:r>
              <a:rPr lang="zh-TW" altLang="en-US" sz="2800" dirty="0">
                <a:latin typeface="Times New Roman" pitchFamily="18" charset="0"/>
                <a:ea typeface="標楷體" pitchFamily="65" charset="-120"/>
                <a:cs typeface="Times New Roman" pitchFamily="18" charset="0"/>
              </a:rPr>
              <a:t>第五章：設備操作維護作業管理</a:t>
            </a:r>
            <a:endParaRPr lang="en-US" altLang="zh-TW" sz="2800" dirty="0">
              <a:latin typeface="Times New Roman" pitchFamily="18" charset="0"/>
              <a:ea typeface="標楷體" pitchFamily="65" charset="-120"/>
              <a:cs typeface="Times New Roman" pitchFamily="18" charset="0"/>
            </a:endParaRPr>
          </a:p>
          <a:p>
            <a:pPr marL="514350" indent="-514350" algn="just" eaLnBrk="0" hangingPunct="0">
              <a:spcBef>
                <a:spcPct val="20000"/>
              </a:spcBef>
              <a:buClr>
                <a:schemeClr val="tx1"/>
              </a:buClr>
              <a:buFontTx/>
              <a:buBlip>
                <a:blip r:embed="rId2"/>
              </a:buBlip>
              <a:defRPr/>
            </a:pPr>
            <a:r>
              <a:rPr lang="zh-TW" altLang="en-US" sz="2800" dirty="0">
                <a:latin typeface="Times New Roman" pitchFamily="18" charset="0"/>
                <a:ea typeface="標楷體" pitchFamily="65" charset="-120"/>
                <a:cs typeface="Times New Roman" pitchFamily="18" charset="0"/>
              </a:rPr>
              <a:t>第六章：人員聯絡資料</a:t>
            </a:r>
            <a:r>
              <a:rPr lang="en-US" altLang="zh-TW" sz="2800" dirty="0">
                <a:latin typeface="Times New Roman" pitchFamily="18" charset="0"/>
                <a:ea typeface="標楷體" pitchFamily="65" charset="-120"/>
                <a:cs typeface="Times New Roman" pitchFamily="18" charset="0"/>
              </a:rPr>
              <a:t>…</a:t>
            </a:r>
            <a:r>
              <a:rPr lang="zh-TW" altLang="en-US" sz="2800" dirty="0">
                <a:latin typeface="Times New Roman" pitchFamily="18" charset="0"/>
                <a:ea typeface="標楷體" pitchFamily="65" charset="-120"/>
                <a:cs typeface="Times New Roman" pitchFamily="18" charset="0"/>
              </a:rPr>
              <a:t>等章節</a:t>
            </a:r>
            <a:endParaRPr lang="en-US" altLang="zh-TW" sz="2800" dirty="0">
              <a:latin typeface="Times New Roman" pitchFamily="18" charset="0"/>
              <a:ea typeface="標楷體" pitchFamily="65" charset="-120"/>
              <a:cs typeface="Times New Roman" pitchFamily="18" charset="0"/>
            </a:endParaRPr>
          </a:p>
        </p:txBody>
      </p:sp>
      <p:sp>
        <p:nvSpPr>
          <p:cNvPr id="20483" name="Rectangle 2"/>
          <p:cNvSpPr>
            <a:spLocks noGrp="1" noChangeArrowheads="1"/>
          </p:cNvSpPr>
          <p:nvPr>
            <p:ph type="title"/>
          </p:nvPr>
        </p:nvSpPr>
        <p:spPr>
          <a:xfrm>
            <a:off x="1403350" y="257175"/>
            <a:ext cx="7392988" cy="650875"/>
          </a:xfrm>
        </p:spPr>
        <p:txBody>
          <a:bodyPr/>
          <a:lstStyle/>
          <a:p>
            <a:pPr algn="dist" eaLnBrk="1" hangingPunct="1"/>
            <a:r>
              <a:rPr lang="zh-TW" altLang="en-US" sz="3600" dirty="0" smtClean="0">
                <a:latin typeface="標楷體" pitchFamily="65" charset="-120"/>
                <a:ea typeface="標楷體" pitchFamily="65" charset="-120"/>
                <a:cs typeface="Open Sans Extrabold"/>
              </a:rPr>
              <a:t>申請自主管理資格條件</a:t>
            </a:r>
          </a:p>
        </p:txBody>
      </p:sp>
      <p:sp>
        <p:nvSpPr>
          <p:cNvPr id="20484" name="投影片編號版面配置區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8CA9D55-ABA0-470B-AE22-165599E22DF4}" type="slidenum">
              <a:rPr lang="zh-TW" altLang="en-US">
                <a:latin typeface="Open Sans"/>
                <a:ea typeface="Open Sans"/>
                <a:cs typeface="Open Sans"/>
              </a:rPr>
              <a:pPr eaLnBrk="1" hangingPunct="1"/>
              <a:t>11</a:t>
            </a:fld>
            <a:endParaRPr lang="en-US" altLang="zh-TW">
              <a:latin typeface="Open Sans"/>
              <a:ea typeface="Open Sans"/>
              <a:cs typeface="Open San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6"/>
          <p:cNvSpPr>
            <a:spLocks noGrp="1"/>
          </p:cNvSpPr>
          <p:nvPr>
            <p:ph type="title"/>
          </p:nvPr>
        </p:nvSpPr>
        <p:spPr/>
        <p:txBody>
          <a:bodyPr/>
          <a:lstStyle/>
          <a:p>
            <a:pPr algn="dist"/>
            <a:r>
              <a:rPr lang="zh-TW" altLang="en-US" sz="3600" smtClean="0">
                <a:solidFill>
                  <a:srgbClr val="000000"/>
                </a:solidFill>
                <a:latin typeface="標楷體" pitchFamily="65" charset="-120"/>
                <a:ea typeface="標楷體" pitchFamily="65" charset="-120"/>
                <a:cs typeface="Open Sans Extrabold"/>
              </a:rPr>
              <a:t>申請自主管理資格條件</a:t>
            </a:r>
            <a:endParaRPr lang="zh-TW" altLang="en-US" smtClean="0">
              <a:latin typeface="Open Sans Extrabold"/>
              <a:ea typeface="Open Sans Extrabold"/>
              <a:cs typeface="Open Sans Extrabold"/>
            </a:endParaRPr>
          </a:p>
        </p:txBody>
      </p:sp>
      <p:sp>
        <p:nvSpPr>
          <p:cNvPr id="8" name="內容版面配置區 7"/>
          <p:cNvSpPr>
            <a:spLocks noGrp="1"/>
          </p:cNvSpPr>
          <p:nvPr>
            <p:ph idx="1"/>
          </p:nvPr>
        </p:nvSpPr>
        <p:spPr/>
        <p:txBody>
          <a:bodyPr/>
          <a:lstStyle/>
          <a:p>
            <a:pPr marL="514350" indent="-514350" algn="just">
              <a:lnSpc>
                <a:spcPct val="100000"/>
              </a:lnSpc>
              <a:spcBef>
                <a:spcPct val="20000"/>
              </a:spcBef>
              <a:buClr>
                <a:srgbClr val="000000"/>
              </a:buClr>
              <a:buFont typeface="+mj-lt"/>
              <a:buAutoNum type="arabicPeriod" startAt="3"/>
              <a:defRPr/>
            </a:pPr>
            <a:r>
              <a:rPr lang="zh-TW" altLang="en-US" sz="2700" dirty="0">
                <a:solidFill>
                  <a:srgbClr val="000099"/>
                </a:solidFill>
                <a:latin typeface="標楷體" pitchFamily="65" charset="-120"/>
                <a:ea typeface="標楷體" pitchFamily="65" charset="-120"/>
                <a:cs typeface="Times New Roman" pitchFamily="18" charset="0"/>
              </a:rPr>
              <a:t>最近</a:t>
            </a:r>
            <a:r>
              <a:rPr lang="en-US" altLang="zh-TW" sz="2700" dirty="0">
                <a:solidFill>
                  <a:srgbClr val="000099"/>
                </a:solidFill>
                <a:latin typeface="標楷體" pitchFamily="65" charset="-120"/>
                <a:ea typeface="標楷體" pitchFamily="65" charset="-120"/>
                <a:cs typeface="Times New Roman" pitchFamily="18" charset="0"/>
              </a:rPr>
              <a:t>2</a:t>
            </a:r>
            <a:r>
              <a:rPr lang="zh-TW" altLang="en-US" sz="2700" dirty="0">
                <a:solidFill>
                  <a:srgbClr val="000099"/>
                </a:solidFill>
                <a:latin typeface="標楷體" pitchFamily="65" charset="-120"/>
                <a:ea typeface="標楷體" pitchFamily="65" charset="-120"/>
                <a:cs typeface="Times New Roman" pitchFamily="18" charset="0"/>
              </a:rPr>
              <a:t>年定期檢測報告</a:t>
            </a:r>
            <a:endParaRPr lang="en-US" altLang="zh-TW" sz="2700" dirty="0">
              <a:solidFill>
                <a:srgbClr val="000099"/>
              </a:solidFill>
              <a:latin typeface="標楷體" pitchFamily="65" charset="-120"/>
              <a:ea typeface="標楷體" pitchFamily="65" charset="-120"/>
              <a:cs typeface="Times New Roman" pitchFamily="18" charset="0"/>
            </a:endParaRPr>
          </a:p>
          <a:p>
            <a:pPr marL="457200" indent="-457200" algn="just">
              <a:lnSpc>
                <a:spcPct val="100000"/>
              </a:lnSpc>
              <a:spcBef>
                <a:spcPct val="20000"/>
              </a:spcBef>
              <a:buClr>
                <a:srgbClr val="000000"/>
              </a:buClr>
              <a:buFont typeface="Arial" pitchFamily="34" charset="0"/>
              <a:buBlip>
                <a:blip r:embed="rId2"/>
              </a:buBlip>
              <a:defRPr/>
            </a:pPr>
            <a:r>
              <a:rPr lang="zh-TW" altLang="en-US" sz="2700" dirty="0">
                <a:solidFill>
                  <a:srgbClr val="000000"/>
                </a:solidFill>
                <a:latin typeface="標楷體" pitchFamily="65" charset="-120"/>
                <a:ea typeface="標楷體" pitchFamily="65" charset="-120"/>
                <a:cs typeface="Times New Roman" pitchFamily="18" charset="0"/>
              </a:rPr>
              <a:t>提供過去定期檢測資料，佐證具最基本自主管理能力。</a:t>
            </a:r>
            <a:endParaRPr lang="en-US" altLang="zh-TW" sz="2700" dirty="0">
              <a:solidFill>
                <a:srgbClr val="000000"/>
              </a:solidFill>
              <a:latin typeface="標楷體" pitchFamily="65" charset="-120"/>
              <a:ea typeface="標楷體" pitchFamily="65" charset="-120"/>
              <a:cs typeface="Times New Roman" pitchFamily="18" charset="0"/>
            </a:endParaRPr>
          </a:p>
          <a:p>
            <a:pPr marL="514350" indent="-514350" algn="just">
              <a:lnSpc>
                <a:spcPct val="100000"/>
              </a:lnSpc>
              <a:spcBef>
                <a:spcPct val="20000"/>
              </a:spcBef>
              <a:buClr>
                <a:srgbClr val="000000"/>
              </a:buClr>
              <a:buFont typeface="+mj-lt"/>
              <a:buAutoNum type="arabicPeriod" startAt="4"/>
              <a:defRPr/>
            </a:pPr>
            <a:r>
              <a:rPr lang="zh-TW" altLang="en-US" sz="2700" dirty="0">
                <a:solidFill>
                  <a:srgbClr val="000099"/>
                </a:solidFill>
                <a:latin typeface="標楷體" pitchFamily="65" charset="-120"/>
                <a:ea typeface="標楷體" pitchFamily="65" charset="-120"/>
                <a:cs typeface="Times New Roman" pitchFamily="18" charset="0"/>
              </a:rPr>
              <a:t>設置微壓表及運轉警示燈</a:t>
            </a:r>
            <a:endParaRPr lang="en-US" altLang="zh-TW" sz="2700" dirty="0">
              <a:solidFill>
                <a:srgbClr val="000099"/>
              </a:solidFill>
              <a:latin typeface="標楷體" pitchFamily="65" charset="-120"/>
              <a:ea typeface="標楷體" pitchFamily="65" charset="-120"/>
              <a:cs typeface="Times New Roman" pitchFamily="18" charset="0"/>
            </a:endParaRPr>
          </a:p>
          <a:p>
            <a:pPr marL="457200" indent="-457200" algn="just">
              <a:lnSpc>
                <a:spcPct val="100000"/>
              </a:lnSpc>
              <a:spcBef>
                <a:spcPct val="20000"/>
              </a:spcBef>
              <a:buClr>
                <a:srgbClr val="000000"/>
              </a:buClr>
              <a:buFont typeface="Arial" pitchFamily="34" charset="0"/>
              <a:buBlip>
                <a:blip r:embed="rId2"/>
              </a:buBlip>
              <a:defRPr/>
            </a:pPr>
            <a:r>
              <a:rPr lang="zh-TW" altLang="zh-TW" sz="2700" dirty="0">
                <a:solidFill>
                  <a:srgbClr val="000000"/>
                </a:solidFill>
                <a:latin typeface="標楷體" pitchFamily="65" charset="-120"/>
                <a:ea typeface="標楷體" pitchFamily="65" charset="-120"/>
                <a:cs typeface="+mn-cs"/>
              </a:rPr>
              <a:t>設置</a:t>
            </a:r>
            <a:r>
              <a:rPr lang="zh-TW" altLang="zh-TW" sz="2700" b="1" dirty="0">
                <a:solidFill>
                  <a:srgbClr val="000000"/>
                </a:solidFill>
                <a:latin typeface="標楷體" pitchFamily="65" charset="-120"/>
                <a:ea typeface="標楷體" pitchFamily="65" charset="-120"/>
                <a:cs typeface="+mn-cs"/>
              </a:rPr>
              <a:t>油槽油氣設施微壓表</a:t>
            </a:r>
            <a:r>
              <a:rPr lang="zh-TW" altLang="zh-TW" sz="2700" dirty="0">
                <a:solidFill>
                  <a:srgbClr val="000000"/>
                </a:solidFill>
                <a:latin typeface="標楷體" pitchFamily="65" charset="-120"/>
                <a:ea typeface="標楷體" pitchFamily="65" charset="-120"/>
                <a:cs typeface="+mn-cs"/>
              </a:rPr>
              <a:t>及</a:t>
            </a:r>
            <a:r>
              <a:rPr lang="zh-TW" altLang="zh-TW" sz="2700" b="1" dirty="0">
                <a:solidFill>
                  <a:srgbClr val="000000"/>
                </a:solidFill>
                <a:latin typeface="標楷體" pitchFamily="65" charset="-120"/>
                <a:ea typeface="標楷體" pitchFamily="65" charset="-120"/>
                <a:cs typeface="+mn-cs"/>
              </a:rPr>
              <a:t>加油槍回收設施運轉警示燈</a:t>
            </a:r>
            <a:r>
              <a:rPr lang="zh-TW" altLang="zh-TW" sz="2700" dirty="0">
                <a:solidFill>
                  <a:srgbClr val="000000"/>
                </a:solidFill>
                <a:latin typeface="標楷體" pitchFamily="65" charset="-120"/>
                <a:ea typeface="標楷體" pitchFamily="65" charset="-120"/>
                <a:cs typeface="+mn-cs"/>
              </a:rPr>
              <a:t>二項條件以落實站方可依儀表進行自主管理之確認</a:t>
            </a:r>
            <a:r>
              <a:rPr lang="zh-TW" altLang="zh-TW" sz="2700" dirty="0" smtClean="0">
                <a:solidFill>
                  <a:srgbClr val="000000"/>
                </a:solidFill>
                <a:latin typeface="標楷體" pitchFamily="65" charset="-120"/>
                <a:ea typeface="標楷體" pitchFamily="65" charset="-120"/>
                <a:cs typeface="+mn-cs"/>
              </a:rPr>
              <a:t>。</a:t>
            </a:r>
            <a:endParaRPr lang="en-US" altLang="zh-TW" sz="2700" dirty="0" smtClean="0">
              <a:solidFill>
                <a:srgbClr val="000000"/>
              </a:solidFill>
              <a:latin typeface="標楷體" pitchFamily="65" charset="-120"/>
              <a:ea typeface="標楷體" pitchFamily="65" charset="-120"/>
              <a:cs typeface="+mn-cs"/>
            </a:endParaRPr>
          </a:p>
          <a:p>
            <a:pPr marL="0" indent="0" algn="just">
              <a:lnSpc>
                <a:spcPct val="100000"/>
              </a:lnSpc>
              <a:spcBef>
                <a:spcPct val="20000"/>
              </a:spcBef>
              <a:buClr>
                <a:srgbClr val="000000"/>
              </a:buClr>
              <a:buFont typeface="Arial" pitchFamily="34" charset="0"/>
              <a:buNone/>
              <a:defRPr/>
            </a:pPr>
            <a:r>
              <a:rPr lang="zh-TW" altLang="en-US" sz="3000" b="1" dirty="0">
                <a:solidFill>
                  <a:srgbClr val="000099"/>
                </a:solidFill>
                <a:latin typeface="標楷體" pitchFamily="65" charset="-120"/>
                <a:ea typeface="標楷體" pitchFamily="65" charset="-120"/>
                <a:cs typeface="+mn-cs"/>
              </a:rPr>
              <a:t>二、自主管理核可後須每兩年辦理展延，申請</a:t>
            </a:r>
            <a:r>
              <a:rPr lang="zh-TW" altLang="en-US" sz="3000" b="1" dirty="0" smtClean="0">
                <a:solidFill>
                  <a:srgbClr val="000099"/>
                </a:solidFill>
                <a:latin typeface="標楷體" pitchFamily="65" charset="-120"/>
                <a:ea typeface="標楷體" pitchFamily="65" charset="-120"/>
                <a:cs typeface="+mn-cs"/>
              </a:rPr>
              <a:t>資料：</a:t>
            </a:r>
            <a:endParaRPr lang="en-US" altLang="zh-TW" sz="3000" b="1" dirty="0" smtClean="0">
              <a:solidFill>
                <a:srgbClr val="000099"/>
              </a:solidFill>
              <a:latin typeface="標楷體" pitchFamily="65" charset="-120"/>
              <a:ea typeface="標楷體" pitchFamily="65" charset="-120"/>
              <a:cs typeface="+mn-cs"/>
            </a:endParaRPr>
          </a:p>
          <a:p>
            <a:pPr algn="just">
              <a:lnSpc>
                <a:spcPct val="100000"/>
              </a:lnSpc>
              <a:spcBef>
                <a:spcPct val="20000"/>
              </a:spcBef>
              <a:buClr>
                <a:srgbClr val="000000"/>
              </a:buClr>
              <a:buFont typeface="Arial" pitchFamily="34" charset="0"/>
              <a:buBlip>
                <a:blip r:embed="rId2"/>
              </a:buBlip>
              <a:defRPr/>
            </a:pPr>
            <a:r>
              <a:rPr lang="zh-TW" altLang="en-US" sz="2700" dirty="0" smtClean="0">
                <a:latin typeface="標楷體" pitchFamily="65" charset="-120"/>
                <a:ea typeface="標楷體" pitchFamily="65" charset="-120"/>
                <a:cs typeface="Times New Roman" pitchFamily="18" charset="0"/>
              </a:rPr>
              <a:t>展延公文</a:t>
            </a:r>
            <a:endParaRPr lang="en-US" altLang="zh-TW" sz="2700" dirty="0" smtClean="0">
              <a:latin typeface="標楷體" pitchFamily="65" charset="-120"/>
              <a:ea typeface="標楷體" pitchFamily="65" charset="-120"/>
              <a:cs typeface="Times New Roman" pitchFamily="18" charset="0"/>
            </a:endParaRPr>
          </a:p>
          <a:p>
            <a:pPr algn="just">
              <a:lnSpc>
                <a:spcPct val="100000"/>
              </a:lnSpc>
              <a:spcBef>
                <a:spcPct val="20000"/>
              </a:spcBef>
              <a:buClr>
                <a:srgbClr val="000000"/>
              </a:buClr>
              <a:buFont typeface="Arial" pitchFamily="34" charset="0"/>
              <a:buBlip>
                <a:blip r:embed="rId2"/>
              </a:buBlip>
              <a:defRPr/>
            </a:pPr>
            <a:r>
              <a:rPr lang="zh-TW" altLang="en-US" sz="2700" dirty="0">
                <a:latin typeface="標楷體" pitchFamily="65" charset="-120"/>
                <a:ea typeface="標楷體" pitchFamily="65" charset="-120"/>
                <a:cs typeface="Times New Roman" pitchFamily="18" charset="0"/>
              </a:rPr>
              <a:t>加油站自主管理之各項設施檢測資料</a:t>
            </a:r>
          </a:p>
          <a:p>
            <a:pPr algn="just">
              <a:defRPr/>
            </a:pPr>
            <a:endParaRPr lang="zh-TW" altLang="en-US" dirty="0"/>
          </a:p>
        </p:txBody>
      </p:sp>
      <p:sp>
        <p:nvSpPr>
          <p:cNvPr id="21508" name="投影片編號版面配置區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4A7873F-6959-45EE-9A46-931885099043}" type="slidenum">
              <a:rPr lang="zh-TW" altLang="en-US">
                <a:latin typeface="Times New Roman" pitchFamily="18" charset="0"/>
              </a:rPr>
              <a:pPr eaLnBrk="1" hangingPunct="1"/>
              <a:t>12</a:t>
            </a:fld>
            <a:endParaRPr lang="en-US" altLang="zh-TW">
              <a:latin typeface="Times New Roman"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p:txBody>
          <a:bodyPr/>
          <a:lstStyle/>
          <a:p>
            <a:pPr algn="dist"/>
            <a:r>
              <a:rPr lang="zh-TW" altLang="en-US" sz="3600" smtClean="0">
                <a:solidFill>
                  <a:srgbClr val="000000"/>
                </a:solidFill>
                <a:latin typeface="標楷體" pitchFamily="65" charset="-120"/>
                <a:ea typeface="標楷體" pitchFamily="65" charset="-120"/>
                <a:cs typeface="Open Sans Extrabold"/>
              </a:rPr>
              <a:t>申請自主管理資格條件</a:t>
            </a:r>
            <a:endParaRPr lang="zh-TW" altLang="en-US" smtClean="0">
              <a:latin typeface="Open Sans Extrabold"/>
              <a:ea typeface="Open Sans Extrabold"/>
              <a:cs typeface="Open Sans Extrabold"/>
            </a:endParaRPr>
          </a:p>
        </p:txBody>
      </p:sp>
      <p:sp>
        <p:nvSpPr>
          <p:cNvPr id="3" name="內容版面配置區 2"/>
          <p:cNvSpPr>
            <a:spLocks noGrp="1"/>
          </p:cNvSpPr>
          <p:nvPr>
            <p:ph idx="1"/>
          </p:nvPr>
        </p:nvSpPr>
        <p:spPr>
          <a:xfrm>
            <a:off x="304800" y="1052736"/>
            <a:ext cx="8382000" cy="5105400"/>
          </a:xfrm>
        </p:spPr>
        <p:txBody>
          <a:bodyPr/>
          <a:lstStyle/>
          <a:p>
            <a:pPr marL="0" indent="0" algn="just">
              <a:buFont typeface="Arial" pitchFamily="34" charset="0"/>
              <a:buNone/>
              <a:defRPr/>
            </a:pPr>
            <a:r>
              <a:rPr lang="zh-TW" altLang="en-US" sz="2900" b="1" dirty="0" smtClean="0">
                <a:solidFill>
                  <a:srgbClr val="000099"/>
                </a:solidFill>
              </a:rPr>
              <a:t>三、</a:t>
            </a:r>
            <a:r>
              <a:rPr lang="zh-TW" altLang="en-US" sz="2900" b="1" dirty="0" smtClean="0">
                <a:solidFill>
                  <a:srgbClr val="000099"/>
                </a:solidFill>
                <a:latin typeface="標楷體" pitchFamily="65" charset="-120"/>
                <a:ea typeface="標楷體" pitchFamily="65" charset="-120"/>
              </a:rPr>
              <a:t>加油站取得自主管理之核可後須注意：</a:t>
            </a:r>
            <a:endParaRPr lang="en-US" altLang="zh-TW" sz="2900" b="1" dirty="0" smtClean="0">
              <a:solidFill>
                <a:srgbClr val="000099"/>
              </a:solidFill>
              <a:latin typeface="標楷體" pitchFamily="65" charset="-120"/>
              <a:ea typeface="標楷體" pitchFamily="65" charset="-120"/>
            </a:endParaRPr>
          </a:p>
          <a:p>
            <a:pPr algn="just">
              <a:buFont typeface="Arial" pitchFamily="34" charset="0"/>
              <a:buBlip>
                <a:blip r:embed="rId3"/>
              </a:buBlip>
              <a:defRPr/>
            </a:pPr>
            <a:r>
              <a:rPr lang="zh-TW" altLang="en-US" sz="2500" dirty="0">
                <a:solidFill>
                  <a:srgbClr val="FF0000"/>
                </a:solidFill>
                <a:latin typeface="標楷體" pitchFamily="65" charset="-120"/>
                <a:ea typeface="標楷體" pitchFamily="65" charset="-120"/>
              </a:rPr>
              <a:t>確實</a:t>
            </a:r>
            <a:r>
              <a:rPr lang="zh-TW" altLang="en-US" sz="2500" dirty="0">
                <a:latin typeface="標楷體" pitchFamily="65" charset="-120"/>
                <a:ea typeface="標楷體" pitchFamily="65" charset="-120"/>
              </a:rPr>
              <a:t>執行計畫書</a:t>
            </a:r>
            <a:r>
              <a:rPr lang="zh-TW" altLang="en-US" sz="2500" dirty="0" smtClean="0">
                <a:latin typeface="標楷體" pitchFamily="65" charset="-120"/>
                <a:ea typeface="標楷體" pitchFamily="65" charset="-120"/>
              </a:rPr>
              <a:t>內容</a:t>
            </a:r>
            <a:endParaRPr lang="en-US" altLang="zh-TW" sz="2500" dirty="0" smtClean="0">
              <a:latin typeface="標楷體" pitchFamily="65" charset="-120"/>
              <a:ea typeface="標楷體" pitchFamily="65" charset="-120"/>
            </a:endParaRPr>
          </a:p>
          <a:p>
            <a:pPr algn="just">
              <a:buFont typeface="Arial" pitchFamily="34" charset="0"/>
              <a:buBlip>
                <a:blip r:embed="rId3"/>
              </a:buBlip>
              <a:defRPr/>
            </a:pPr>
            <a:r>
              <a:rPr lang="zh-TW" altLang="en-US" sz="2500" dirty="0">
                <a:latin typeface="標楷體" pitchFamily="65" charset="-120"/>
                <a:ea typeface="標楷體" pitchFamily="65" charset="-120"/>
              </a:rPr>
              <a:t>若</a:t>
            </a:r>
            <a:r>
              <a:rPr lang="zh-TW" altLang="en-US" sz="2500" dirty="0">
                <a:solidFill>
                  <a:srgbClr val="FF0000"/>
                </a:solidFill>
                <a:latin typeface="標楷體" pitchFamily="65" charset="-120"/>
                <a:ea typeface="標楷體" pitchFamily="65" charset="-120"/>
              </a:rPr>
              <a:t>未確實</a:t>
            </a:r>
            <a:r>
              <a:rPr lang="zh-TW" altLang="en-US" sz="2500" dirty="0">
                <a:latin typeface="標楷體" pitchFamily="65" charset="-120"/>
                <a:ea typeface="標楷體" pitchFamily="65" charset="-120"/>
              </a:rPr>
              <a:t>執行計畫書內容，將</a:t>
            </a:r>
            <a:r>
              <a:rPr lang="zh-TW" altLang="en-US" sz="2500" dirty="0">
                <a:solidFill>
                  <a:srgbClr val="FF0000"/>
                </a:solidFill>
                <a:latin typeface="標楷體" pitchFamily="65" charset="-120"/>
                <a:ea typeface="標楷體" pitchFamily="65" charset="-120"/>
              </a:rPr>
              <a:t>取消</a:t>
            </a:r>
            <a:r>
              <a:rPr lang="zh-TW" altLang="en-US" sz="2500" dirty="0">
                <a:latin typeface="標楷體" pitchFamily="65" charset="-120"/>
                <a:ea typeface="標楷體" pitchFamily="65" charset="-120"/>
              </a:rPr>
              <a:t>油氣回收自主管理之</a:t>
            </a:r>
            <a:r>
              <a:rPr lang="zh-TW" altLang="en-US" sz="2500" dirty="0" smtClean="0">
                <a:latin typeface="標楷體" pitchFamily="65" charset="-120"/>
                <a:ea typeface="標楷體" pitchFamily="65" charset="-120"/>
              </a:rPr>
              <a:t>資格，並恢復加強稽查對象</a:t>
            </a:r>
            <a:endParaRPr lang="en-US" altLang="zh-TW" sz="2500" dirty="0" smtClean="0">
              <a:latin typeface="標楷體" pitchFamily="65" charset="-120"/>
              <a:ea typeface="標楷體" pitchFamily="65" charset="-120"/>
            </a:endParaRPr>
          </a:p>
        </p:txBody>
      </p:sp>
      <p:sp>
        <p:nvSpPr>
          <p:cNvPr id="22532" name="投影片編號版面配置區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6535056-0F85-41B8-A656-05679211AC5C}" type="slidenum">
              <a:rPr lang="zh-TW" altLang="en-US">
                <a:latin typeface="Times New Roman" pitchFamily="18" charset="0"/>
              </a:rPr>
              <a:pPr eaLnBrk="1" hangingPunct="1"/>
              <a:t>13</a:t>
            </a:fld>
            <a:endParaRPr lang="en-US" altLang="zh-TW">
              <a:latin typeface="Times New Roman" pitchFamily="18" charset="0"/>
            </a:endParaRPr>
          </a:p>
        </p:txBody>
      </p:sp>
      <p:graphicFrame>
        <p:nvGraphicFramePr>
          <p:cNvPr id="2" name="物件 1"/>
          <p:cNvGraphicFramePr>
            <a:graphicFrameLocks noChangeAspect="1"/>
          </p:cNvGraphicFramePr>
          <p:nvPr>
            <p:extLst>
              <p:ext uri="{D42A27DB-BD31-4B8C-83A1-F6EECF244321}">
                <p14:modId xmlns:p14="http://schemas.microsoft.com/office/powerpoint/2010/main" val="2769872390"/>
              </p:ext>
            </p:extLst>
          </p:nvPr>
        </p:nvGraphicFramePr>
        <p:xfrm>
          <a:off x="1296934" y="2852936"/>
          <a:ext cx="6550132" cy="3924000"/>
        </p:xfrm>
        <a:graphic>
          <a:graphicData uri="http://schemas.openxmlformats.org/presentationml/2006/ole">
            <mc:AlternateContent xmlns:mc="http://schemas.openxmlformats.org/markup-compatibility/2006">
              <mc:Choice xmlns:v="urn:schemas-microsoft-com:vml" Requires="v">
                <p:oleObj spid="_x0000_s1085" name="Visio" r:id="rId5" imgW="5425583" imgH="3256555" progId="Visio.Drawing.11">
                  <p:embed/>
                </p:oleObj>
              </mc:Choice>
              <mc:Fallback>
                <p:oleObj name="Visio" r:id="rId5" imgW="5425583" imgH="3256555" progId="Visio.Drawing.11">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6934" y="2852936"/>
                        <a:ext cx="6550132" cy="39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流程圖: 替代處理程序 3"/>
          <p:cNvSpPr/>
          <p:nvPr/>
        </p:nvSpPr>
        <p:spPr>
          <a:xfrm>
            <a:off x="3851920" y="4293096"/>
            <a:ext cx="1080120" cy="288032"/>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ysClr val="windowText" lastClr="000000"/>
                </a:solidFill>
                <a:latin typeface="Times New Roman" pitchFamily="18" charset="0"/>
                <a:ea typeface="標楷體" pitchFamily="65" charset="-120"/>
                <a:cs typeface="Times New Roman" pitchFamily="18" charset="0"/>
              </a:rPr>
              <a:t>15</a:t>
            </a:r>
            <a:r>
              <a:rPr lang="zh-TW" altLang="en-US" sz="1600" dirty="0" smtClean="0">
                <a:solidFill>
                  <a:sysClr val="windowText" lastClr="000000"/>
                </a:solidFill>
                <a:latin typeface="Times New Roman" pitchFamily="18" charset="0"/>
                <a:ea typeface="標楷體" pitchFamily="65" charset="-120"/>
                <a:cs typeface="Times New Roman" pitchFamily="18" charset="0"/>
              </a:rPr>
              <a:t>日審查</a:t>
            </a:r>
            <a:endParaRPr lang="zh-TW" altLang="en-US" sz="1600" dirty="0">
              <a:solidFill>
                <a:sysClr val="windowText" lastClr="000000"/>
              </a:solidFill>
              <a:latin typeface="Times New Roman" pitchFamily="18" charset="0"/>
              <a:ea typeface="標楷體" pitchFamily="65" charset="-120"/>
              <a:cs typeface="Times New Roman"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8"/>
          <p:cNvSpPr>
            <a:spLocks noGrp="1" noChangeArrowheads="1"/>
          </p:cNvSpPr>
          <p:nvPr>
            <p:ph type="title"/>
          </p:nvPr>
        </p:nvSpPr>
        <p:spPr>
          <a:xfrm>
            <a:off x="1414463" y="71438"/>
            <a:ext cx="7334250" cy="836612"/>
          </a:xfrm>
        </p:spPr>
        <p:txBody>
          <a:bodyPr/>
          <a:lstStyle/>
          <a:p>
            <a:pPr algn="dist" eaLnBrk="1" hangingPunct="1"/>
            <a:r>
              <a:rPr lang="zh-TW" altLang="en-US" sz="3600" dirty="0" smtClean="0">
                <a:latin typeface="Times New Roman" pitchFamily="18" charset="0"/>
                <a:ea typeface="標楷體" pitchFamily="65" charset="-120"/>
                <a:cs typeface="Open Sans Extrabold"/>
              </a:rPr>
              <a:t>本年度查核方式與作法</a:t>
            </a:r>
          </a:p>
        </p:txBody>
      </p:sp>
      <p:sp>
        <p:nvSpPr>
          <p:cNvPr id="25603" name="Rectangle 3"/>
          <p:cNvSpPr>
            <a:spLocks noGrp="1" noChangeArrowheads="1"/>
          </p:cNvSpPr>
          <p:nvPr>
            <p:ph idx="1"/>
          </p:nvPr>
        </p:nvSpPr>
        <p:spPr bwMode="auto">
          <a:xfrm>
            <a:off x="251520" y="1371600"/>
            <a:ext cx="8569325"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eaLnBrk="1" hangingPunct="1">
              <a:buFont typeface="Arial" pitchFamily="34" charset="0"/>
              <a:buNone/>
              <a:defRPr/>
            </a:pPr>
            <a:r>
              <a:rPr lang="zh-TW" altLang="en-US" sz="3000" b="1" dirty="0" smtClean="0">
                <a:solidFill>
                  <a:srgbClr val="000099"/>
                </a:solidFill>
                <a:latin typeface="Times New Roman" pitchFamily="18" charset="0"/>
                <a:ea typeface="標楷體" pitchFamily="65" charset="-120"/>
              </a:rPr>
              <a:t>本年度查核資料包含：</a:t>
            </a:r>
            <a:endParaRPr lang="en-US" altLang="zh-TW" sz="3000" b="1" dirty="0" smtClean="0">
              <a:solidFill>
                <a:srgbClr val="000099"/>
              </a:solidFill>
              <a:latin typeface="Times New Roman" pitchFamily="18" charset="0"/>
              <a:ea typeface="標楷體" pitchFamily="65" charset="-120"/>
            </a:endParaRPr>
          </a:p>
          <a:p>
            <a:pPr marL="457200" indent="-457200" algn="just" eaLnBrk="1" hangingPunct="1">
              <a:lnSpc>
                <a:spcPct val="150000"/>
              </a:lnSpc>
              <a:buFont typeface="+mj-lt"/>
              <a:buAutoNum type="arabicPeriod"/>
              <a:defRPr/>
            </a:pPr>
            <a:r>
              <a:rPr lang="zh-TW" altLang="en-US" sz="2700" dirty="0" smtClean="0">
                <a:latin typeface="Times New Roman" pitchFamily="18" charset="0"/>
                <a:ea typeface="標楷體" pitchFamily="65" charset="-120"/>
              </a:rPr>
              <a:t>基本資料，如：公司名稱、聯盟、地址及發油量</a:t>
            </a:r>
            <a:r>
              <a:rPr lang="en-US" altLang="zh-TW" sz="2700" dirty="0" smtClean="0">
                <a:latin typeface="Times New Roman" pitchFamily="18" charset="0"/>
                <a:ea typeface="標楷體" pitchFamily="65" charset="-120"/>
              </a:rPr>
              <a:t>…</a:t>
            </a:r>
            <a:r>
              <a:rPr lang="zh-TW" altLang="en-US" sz="2700" dirty="0" smtClean="0">
                <a:latin typeface="Times New Roman" pitchFamily="18" charset="0"/>
                <a:ea typeface="標楷體" pitchFamily="65" charset="-120"/>
              </a:rPr>
              <a:t>等</a:t>
            </a:r>
            <a:endParaRPr lang="en-US" altLang="zh-TW" sz="2700" dirty="0" smtClean="0">
              <a:latin typeface="Times New Roman" pitchFamily="18" charset="0"/>
              <a:ea typeface="標楷體" pitchFamily="65" charset="-120"/>
            </a:endParaRPr>
          </a:p>
          <a:p>
            <a:pPr marL="457200" indent="-457200" algn="just" eaLnBrk="1" hangingPunct="1">
              <a:lnSpc>
                <a:spcPct val="150000"/>
              </a:lnSpc>
              <a:buFont typeface="+mj-lt"/>
              <a:buAutoNum type="arabicPeriod"/>
              <a:defRPr/>
            </a:pPr>
            <a:r>
              <a:rPr lang="zh-TW" altLang="en-US" sz="2700" dirty="0" smtClean="0">
                <a:latin typeface="Times New Roman" pitchFamily="18" charset="0"/>
                <a:ea typeface="標楷體" pitchFamily="65" charset="-120"/>
              </a:rPr>
              <a:t>油氣回收設備檢測結果</a:t>
            </a:r>
            <a:endParaRPr lang="en-US" altLang="zh-TW" sz="2700" dirty="0" smtClean="0">
              <a:latin typeface="Times New Roman" pitchFamily="18" charset="0"/>
              <a:ea typeface="標楷體" pitchFamily="65" charset="-120"/>
            </a:endParaRPr>
          </a:p>
          <a:p>
            <a:pPr marL="0" indent="0" algn="just" eaLnBrk="1" hangingPunct="1">
              <a:lnSpc>
                <a:spcPct val="150000"/>
              </a:lnSpc>
              <a:buFont typeface="Arial" pitchFamily="34" charset="0"/>
              <a:buNone/>
              <a:defRPr/>
            </a:pPr>
            <a:r>
              <a:rPr lang="en-US" altLang="zh-TW" sz="2700" dirty="0">
                <a:latin typeface="標楷體" pitchFamily="65" charset="-120"/>
                <a:ea typeface="標楷體" pitchFamily="65" charset="-120"/>
              </a:rPr>
              <a:t>※</a:t>
            </a:r>
            <a:r>
              <a:rPr lang="zh-TW" altLang="en-US" sz="2700" dirty="0">
                <a:latin typeface="標楷體" pitchFamily="65" charset="-120"/>
                <a:ea typeface="標楷體" pitchFamily="65" charset="-120"/>
              </a:rPr>
              <a:t>以上資料將進行建檔管理並建立文書檔供環保局</a:t>
            </a:r>
            <a:r>
              <a:rPr lang="zh-TW" altLang="en-US" sz="2700" dirty="0" smtClean="0">
                <a:latin typeface="標楷體" pitchFamily="65" charset="-120"/>
                <a:ea typeface="標楷體" pitchFamily="65" charset="-120"/>
              </a:rPr>
              <a:t>使用</a:t>
            </a:r>
            <a:endParaRPr lang="en-US" altLang="zh-TW" sz="2700" dirty="0" smtClean="0">
              <a:latin typeface="標楷體" pitchFamily="65" charset="-120"/>
              <a:ea typeface="標楷體" pitchFamily="65" charset="-120"/>
            </a:endParaRPr>
          </a:p>
          <a:p>
            <a:pPr marL="0" indent="0" algn="just" eaLnBrk="1" hangingPunct="1">
              <a:lnSpc>
                <a:spcPct val="150000"/>
              </a:lnSpc>
              <a:buFont typeface="Arial" pitchFamily="34" charset="0"/>
              <a:buNone/>
              <a:defRPr/>
            </a:pPr>
            <a:r>
              <a:rPr lang="en-US" altLang="zh-TW" sz="2700" dirty="0" smtClean="0">
                <a:latin typeface="標楷體" pitchFamily="65" charset="-120"/>
                <a:ea typeface="標楷體" pitchFamily="65" charset="-120"/>
              </a:rPr>
              <a:t>※</a:t>
            </a:r>
            <a:r>
              <a:rPr lang="zh-TW" altLang="en-US" sz="2700" dirty="0" smtClean="0">
                <a:latin typeface="標楷體" pitchFamily="65" charset="-120"/>
                <a:ea typeface="標楷體" pitchFamily="65" charset="-120"/>
              </a:rPr>
              <a:t>環保局或委辦相關人員至現場進行查核時再麻煩業者配合，加油站若有</a:t>
            </a:r>
            <a:r>
              <a:rPr lang="zh-TW" altLang="en-US" sz="2700" dirty="0" smtClean="0">
                <a:solidFill>
                  <a:srgbClr val="CC0000"/>
                </a:solidFill>
                <a:latin typeface="標楷體" pitchFamily="65" charset="-120"/>
                <a:ea typeface="標楷體" pitchFamily="65" charset="-120"/>
              </a:rPr>
              <a:t>規避</a:t>
            </a:r>
            <a:r>
              <a:rPr lang="zh-TW" altLang="en-US" sz="2700" dirty="0" smtClean="0">
                <a:latin typeface="標楷體" pitchFamily="65" charset="-120"/>
                <a:ea typeface="標楷體" pitchFamily="65" charset="-120"/>
              </a:rPr>
              <a:t>、</a:t>
            </a:r>
            <a:r>
              <a:rPr lang="zh-TW" altLang="en-US" sz="2700" dirty="0" smtClean="0">
                <a:solidFill>
                  <a:srgbClr val="CC0000"/>
                </a:solidFill>
                <a:latin typeface="標楷體" pitchFamily="65" charset="-120"/>
                <a:ea typeface="標楷體" pitchFamily="65" charset="-120"/>
              </a:rPr>
              <a:t>妨礙</a:t>
            </a:r>
            <a:r>
              <a:rPr lang="zh-TW" altLang="en-US" sz="2700" dirty="0" smtClean="0">
                <a:latin typeface="標楷體" pitchFamily="65" charset="-120"/>
                <a:ea typeface="標楷體" pitchFamily="65" charset="-120"/>
              </a:rPr>
              <a:t>或</a:t>
            </a:r>
            <a:r>
              <a:rPr lang="zh-TW" altLang="en-US" sz="2700" dirty="0" smtClean="0">
                <a:solidFill>
                  <a:srgbClr val="CC0000"/>
                </a:solidFill>
                <a:latin typeface="標楷體" pitchFamily="65" charset="-120"/>
                <a:ea typeface="標楷體" pitchFamily="65" charset="-120"/>
              </a:rPr>
              <a:t>拒絕檢查</a:t>
            </a:r>
            <a:r>
              <a:rPr lang="zh-TW" altLang="en-US" sz="2700" dirty="0" smtClean="0">
                <a:latin typeface="標楷體" pitchFamily="65" charset="-120"/>
                <a:ea typeface="標楷體" pitchFamily="65" charset="-120"/>
              </a:rPr>
              <a:t>時，依違反空污法第</a:t>
            </a:r>
            <a:r>
              <a:rPr lang="en-US" altLang="zh-TW" sz="2700" dirty="0" smtClean="0">
                <a:latin typeface="標楷體" pitchFamily="65" charset="-120"/>
                <a:ea typeface="標楷體" pitchFamily="65" charset="-120"/>
              </a:rPr>
              <a:t>48</a:t>
            </a:r>
            <a:r>
              <a:rPr lang="zh-TW" altLang="en-US" sz="2700" dirty="0" smtClean="0">
                <a:latin typeface="標楷體" pitchFamily="65" charset="-120"/>
                <a:ea typeface="標楷體" pitchFamily="65" charset="-120"/>
              </a:rPr>
              <a:t>條規定處理並逕行檢測。</a:t>
            </a:r>
          </a:p>
        </p:txBody>
      </p:sp>
      <p:sp>
        <p:nvSpPr>
          <p:cNvPr id="23556" name="投影片編號版面配置區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6CEEEF5-95E3-4BE0-A556-86020E07D0CF}" type="slidenum">
              <a:rPr lang="zh-TW" altLang="en-US">
                <a:latin typeface="Open Sans"/>
                <a:ea typeface="Open Sans"/>
                <a:cs typeface="Open Sans"/>
              </a:rPr>
              <a:pPr eaLnBrk="1" hangingPunct="1"/>
              <a:t>14</a:t>
            </a:fld>
            <a:endParaRPr lang="en-US" altLang="zh-TW">
              <a:latin typeface="Open Sans"/>
              <a:ea typeface="Open Sans"/>
              <a:cs typeface="Open San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648" y="116632"/>
            <a:ext cx="7740352" cy="792088"/>
          </a:xfrm>
        </p:spPr>
        <p:txBody>
          <a:bodyPr/>
          <a:lstStyle/>
          <a:p>
            <a:pPr lvl="0" algn="dist" eaLnBrk="1" hangingPunct="1">
              <a:lnSpc>
                <a:spcPct val="100000"/>
              </a:lnSpc>
              <a:defRPr/>
            </a:pPr>
            <a:r>
              <a:rPr lang="zh-TW" altLang="en-US" sz="3600" b="1" dirty="0">
                <a:solidFill>
                  <a:srgbClr val="000000"/>
                </a:solidFill>
                <a:latin typeface="Times New Roman" pitchFamily="18" charset="0"/>
                <a:ea typeface="標楷體" pitchFamily="65" charset="-120"/>
                <a:cs typeface="Times New Roman" pitchFamily="18" charset="0"/>
              </a:rPr>
              <a:t>五不</a:t>
            </a:r>
            <a:r>
              <a:rPr lang="zh-TW" altLang="en-US" sz="3600" dirty="0">
                <a:solidFill>
                  <a:srgbClr val="000000"/>
                </a:solidFill>
                <a:latin typeface="Times New Roman" pitchFamily="18" charset="0"/>
                <a:ea typeface="標楷體" pitchFamily="65" charset="-120"/>
                <a:cs typeface="Times New Roman" pitchFamily="18" charset="0"/>
              </a:rPr>
              <a:t>及</a:t>
            </a:r>
            <a:r>
              <a:rPr lang="zh-TW" altLang="en-US" sz="3600" b="1" dirty="0">
                <a:solidFill>
                  <a:srgbClr val="000000"/>
                </a:solidFill>
                <a:latin typeface="Times New Roman" pitchFamily="18" charset="0"/>
                <a:ea typeface="標楷體" pitchFamily="65" charset="-120"/>
                <a:cs typeface="Times New Roman" pitchFamily="18" charset="0"/>
              </a:rPr>
              <a:t>五要</a:t>
            </a:r>
            <a:r>
              <a:rPr lang="zh-TW" altLang="en-US" sz="3600" dirty="0">
                <a:solidFill>
                  <a:srgbClr val="000000"/>
                </a:solidFill>
                <a:latin typeface="Times New Roman" pitchFamily="18" charset="0"/>
                <a:ea typeface="標楷體" pitchFamily="65" charset="-120"/>
                <a:cs typeface="+mn-cs"/>
              </a:rPr>
              <a:t>加油</a:t>
            </a:r>
            <a:r>
              <a:rPr lang="zh-TW" altLang="en-US" sz="3600" dirty="0" smtClean="0">
                <a:solidFill>
                  <a:srgbClr val="000000"/>
                </a:solidFill>
                <a:latin typeface="Times New Roman" pitchFamily="18" charset="0"/>
                <a:ea typeface="標楷體" pitchFamily="65" charset="-120"/>
                <a:cs typeface="+mn-cs"/>
              </a:rPr>
              <a:t>行為</a:t>
            </a:r>
            <a:endParaRPr lang="zh-TW" altLang="en-US" dirty="0"/>
          </a:p>
        </p:txBody>
      </p:sp>
      <p:sp>
        <p:nvSpPr>
          <p:cNvPr id="3" name="文字版面配置區 2"/>
          <p:cNvSpPr>
            <a:spLocks noGrp="1"/>
          </p:cNvSpPr>
          <p:nvPr>
            <p:ph type="body" sz="half" idx="1"/>
          </p:nvPr>
        </p:nvSpPr>
        <p:spPr>
          <a:xfrm>
            <a:off x="251520" y="3573016"/>
            <a:ext cx="5400600" cy="3528392"/>
          </a:xfrm>
        </p:spPr>
        <p:txBody>
          <a:bodyPr/>
          <a:lstStyle/>
          <a:p>
            <a:pPr marL="457200" lvl="0" indent="-457200" algn="l" eaLnBrk="1" hangingPunct="1">
              <a:lnSpc>
                <a:spcPct val="100000"/>
              </a:lnSpc>
              <a:spcBef>
                <a:spcPct val="0"/>
              </a:spcBef>
              <a:buFont typeface="+mj-ea"/>
              <a:buAutoNum type="ea1ChtPeriod" startAt="2"/>
              <a:defRPr/>
            </a:pPr>
            <a:r>
              <a:rPr lang="zh-TW" altLang="en-US" sz="2500" dirty="0">
                <a:solidFill>
                  <a:srgbClr val="000000"/>
                </a:solidFill>
                <a:latin typeface="Times New Roman" pitchFamily="18" charset="0"/>
                <a:ea typeface="標楷體" pitchFamily="65" charset="-120"/>
                <a:cs typeface="Times New Roman" pitchFamily="18" charset="0"/>
              </a:rPr>
              <a:t>五</a:t>
            </a:r>
            <a:r>
              <a:rPr lang="zh-TW" altLang="en-US" sz="2500" dirty="0">
                <a:solidFill>
                  <a:srgbClr val="FF0000"/>
                </a:solidFill>
                <a:latin typeface="Times New Roman" pitchFamily="18" charset="0"/>
                <a:ea typeface="標楷體" pitchFamily="65" charset="-120"/>
                <a:cs typeface="Times New Roman" pitchFamily="18" charset="0"/>
              </a:rPr>
              <a:t>要</a:t>
            </a:r>
            <a:r>
              <a:rPr lang="zh-TW" altLang="en-US" sz="2500" dirty="0">
                <a:solidFill>
                  <a:srgbClr val="000000"/>
                </a:solidFill>
                <a:latin typeface="Times New Roman" pitchFamily="18" charset="0"/>
                <a:ea typeface="標楷體" pitchFamily="65" charset="-120"/>
                <a:cs typeface="Times New Roman" pitchFamily="18" charset="0"/>
              </a:rPr>
              <a:t>：</a:t>
            </a:r>
            <a:endParaRPr lang="en-US" altLang="zh-TW" sz="2500" dirty="0">
              <a:solidFill>
                <a:srgbClr val="000000"/>
              </a:solidFill>
              <a:latin typeface="Times New Roman" pitchFamily="18" charset="0"/>
              <a:ea typeface="標楷體" pitchFamily="65" charset="-120"/>
              <a:cs typeface="Times New Roman" pitchFamily="18" charset="0"/>
            </a:endParaRPr>
          </a:p>
          <a:p>
            <a:pPr marL="342900" lvl="0" indent="-342900" algn="l" eaLnBrk="1" hangingPunct="1">
              <a:lnSpc>
                <a:spcPct val="100000"/>
              </a:lnSpc>
              <a:spcBef>
                <a:spcPct val="0"/>
              </a:spcBef>
              <a:buBlip>
                <a:blip r:embed="rId2"/>
              </a:buBlip>
              <a:defRPr/>
            </a:pPr>
            <a:r>
              <a:rPr lang="zh-TW" altLang="en-US" sz="2500" dirty="0">
                <a:solidFill>
                  <a:srgbClr val="000000"/>
                </a:solidFill>
                <a:latin typeface="Times New Roman" pitchFamily="18" charset="0"/>
                <a:ea typeface="標楷體" pitchFamily="65" charset="-120"/>
                <a:cs typeface="Times New Roman" pitchFamily="18" charset="0"/>
              </a:rPr>
              <a:t>加滿油時</a:t>
            </a:r>
            <a:r>
              <a:rPr lang="zh-TW" altLang="en-US" sz="2500" dirty="0">
                <a:solidFill>
                  <a:srgbClr val="FF0000"/>
                </a:solidFill>
                <a:latin typeface="Times New Roman" pitchFamily="18" charset="0"/>
                <a:ea typeface="標楷體" pitchFamily="65" charset="-120"/>
                <a:cs typeface="Times New Roman" pitchFamily="18" charset="0"/>
              </a:rPr>
              <a:t>要</a:t>
            </a:r>
            <a:r>
              <a:rPr lang="zh-TW" altLang="en-US" sz="2500" dirty="0">
                <a:solidFill>
                  <a:srgbClr val="000000"/>
                </a:solidFill>
                <a:latin typeface="Times New Roman" pitchFamily="18" charset="0"/>
                <a:ea typeface="標楷體" pitchFamily="65" charset="-120"/>
                <a:cs typeface="Times New Roman" pitchFamily="18" charset="0"/>
              </a:rPr>
              <a:t>停止加油。</a:t>
            </a:r>
            <a:endParaRPr lang="en-US" altLang="zh-TW" sz="2500" dirty="0">
              <a:solidFill>
                <a:srgbClr val="000000"/>
              </a:solidFill>
              <a:latin typeface="Times New Roman" pitchFamily="18" charset="0"/>
              <a:ea typeface="標楷體" pitchFamily="65" charset="-120"/>
              <a:cs typeface="Times New Roman" pitchFamily="18" charset="0"/>
            </a:endParaRPr>
          </a:p>
          <a:p>
            <a:pPr marL="342900" lvl="0" indent="-342900" algn="l" eaLnBrk="1" hangingPunct="1">
              <a:lnSpc>
                <a:spcPct val="100000"/>
              </a:lnSpc>
              <a:spcBef>
                <a:spcPct val="0"/>
              </a:spcBef>
              <a:buBlip>
                <a:blip r:embed="rId2"/>
              </a:buBlip>
              <a:defRPr/>
            </a:pPr>
            <a:r>
              <a:rPr lang="zh-TW" altLang="en-US" sz="2500" dirty="0">
                <a:solidFill>
                  <a:srgbClr val="000000"/>
                </a:solidFill>
                <a:latin typeface="Times New Roman" pitchFamily="18" charset="0"/>
                <a:ea typeface="標楷體" pitchFamily="65" charset="-120"/>
                <a:cs typeface="Times New Roman" pitchFamily="18" charset="0"/>
              </a:rPr>
              <a:t>開始加油時</a:t>
            </a:r>
            <a:r>
              <a:rPr lang="zh-TW" altLang="en-US" sz="2500" dirty="0">
                <a:solidFill>
                  <a:srgbClr val="FF0000"/>
                </a:solidFill>
                <a:latin typeface="Times New Roman" pitchFamily="18" charset="0"/>
                <a:ea typeface="標楷體" pitchFamily="65" charset="-120"/>
                <a:cs typeface="Times New Roman" pitchFamily="18" charset="0"/>
              </a:rPr>
              <a:t>要</a:t>
            </a:r>
            <a:r>
              <a:rPr lang="zh-TW" altLang="en-US" sz="2500" dirty="0">
                <a:solidFill>
                  <a:srgbClr val="000000"/>
                </a:solidFill>
                <a:latin typeface="Times New Roman" pitchFamily="18" charset="0"/>
                <a:ea typeface="標楷體" pitchFamily="65" charset="-120"/>
                <a:cs typeface="Times New Roman" pitchFamily="18" charset="0"/>
              </a:rPr>
              <a:t>用手開啟加油開關。</a:t>
            </a:r>
            <a:endParaRPr lang="en-US" altLang="zh-TW" sz="2500" dirty="0">
              <a:solidFill>
                <a:srgbClr val="000000"/>
              </a:solidFill>
              <a:latin typeface="Times New Roman" pitchFamily="18" charset="0"/>
              <a:ea typeface="標楷體" pitchFamily="65" charset="-120"/>
              <a:cs typeface="Times New Roman" pitchFamily="18" charset="0"/>
            </a:endParaRPr>
          </a:p>
          <a:p>
            <a:pPr marL="342900" lvl="0" indent="-342900" algn="l" eaLnBrk="1" hangingPunct="1">
              <a:lnSpc>
                <a:spcPct val="100000"/>
              </a:lnSpc>
              <a:spcBef>
                <a:spcPct val="0"/>
              </a:spcBef>
              <a:buBlip>
                <a:blip r:embed="rId2"/>
              </a:buBlip>
              <a:defRPr/>
            </a:pPr>
            <a:r>
              <a:rPr lang="zh-TW" altLang="en-US" sz="2500" dirty="0">
                <a:solidFill>
                  <a:srgbClr val="000000"/>
                </a:solidFill>
                <a:latin typeface="Times New Roman" pitchFamily="18" charset="0"/>
                <a:ea typeface="標楷體" pitchFamily="65" charset="-120"/>
                <a:cs typeface="Times New Roman" pitchFamily="18" charset="0"/>
              </a:rPr>
              <a:t>使用油槍時</a:t>
            </a:r>
            <a:r>
              <a:rPr lang="zh-TW" altLang="en-US" sz="2500" dirty="0">
                <a:solidFill>
                  <a:srgbClr val="FF0000"/>
                </a:solidFill>
                <a:latin typeface="Times New Roman" pitchFamily="18" charset="0"/>
                <a:ea typeface="標楷體" pitchFamily="65" charset="-120"/>
                <a:cs typeface="Times New Roman" pitchFamily="18" charset="0"/>
              </a:rPr>
              <a:t>要</a:t>
            </a:r>
            <a:r>
              <a:rPr lang="zh-TW" altLang="en-US" sz="2500" dirty="0">
                <a:solidFill>
                  <a:srgbClr val="000000"/>
                </a:solidFill>
                <a:latin typeface="Times New Roman" pitchFamily="18" charset="0"/>
                <a:ea typeface="標楷體" pitchFamily="65" charset="-120"/>
                <a:cs typeface="Times New Roman" pitchFamily="18" charset="0"/>
              </a:rPr>
              <a:t>保護油槍免於碰撞。</a:t>
            </a:r>
            <a:endParaRPr lang="en-US" altLang="zh-TW" sz="2500" dirty="0">
              <a:solidFill>
                <a:srgbClr val="000000"/>
              </a:solidFill>
              <a:latin typeface="Times New Roman" pitchFamily="18" charset="0"/>
              <a:ea typeface="標楷體" pitchFamily="65" charset="-120"/>
              <a:cs typeface="Times New Roman" pitchFamily="18" charset="0"/>
            </a:endParaRPr>
          </a:p>
          <a:p>
            <a:pPr marL="342900" lvl="0" indent="-342900" algn="l" eaLnBrk="1" hangingPunct="1">
              <a:lnSpc>
                <a:spcPct val="100000"/>
              </a:lnSpc>
              <a:spcBef>
                <a:spcPct val="0"/>
              </a:spcBef>
              <a:buBlip>
                <a:blip r:embed="rId2"/>
              </a:buBlip>
              <a:defRPr/>
            </a:pPr>
            <a:r>
              <a:rPr lang="zh-TW" altLang="en-US" sz="2500" dirty="0">
                <a:solidFill>
                  <a:srgbClr val="000000"/>
                </a:solidFill>
                <a:latin typeface="Times New Roman" pitchFamily="18" charset="0"/>
                <a:ea typeface="標楷體" pitchFamily="65" charset="-120"/>
                <a:cs typeface="Times New Roman" pitchFamily="18" charset="0"/>
              </a:rPr>
              <a:t>加滿油後</a:t>
            </a:r>
            <a:r>
              <a:rPr lang="zh-TW" altLang="en-US" sz="2500" dirty="0">
                <a:solidFill>
                  <a:srgbClr val="FF0000"/>
                </a:solidFill>
                <a:latin typeface="Times New Roman" pitchFamily="18" charset="0"/>
                <a:ea typeface="標楷體" pitchFamily="65" charset="-120"/>
                <a:cs typeface="Times New Roman" pitchFamily="18" charset="0"/>
              </a:rPr>
              <a:t>要</a:t>
            </a:r>
            <a:r>
              <a:rPr lang="zh-TW" altLang="en-US" sz="2500" dirty="0">
                <a:solidFill>
                  <a:srgbClr val="000000"/>
                </a:solidFill>
                <a:latin typeface="Times New Roman" pitchFamily="18" charset="0"/>
                <a:ea typeface="標楷體" pitchFamily="65" charset="-120"/>
                <a:cs typeface="Times New Roman" pitchFamily="18" charset="0"/>
              </a:rPr>
              <a:t>讓油滴流回顧客油箱中。</a:t>
            </a:r>
            <a:endParaRPr lang="en-US" altLang="zh-TW" sz="2500" dirty="0">
              <a:solidFill>
                <a:srgbClr val="000000"/>
              </a:solidFill>
              <a:latin typeface="Times New Roman" pitchFamily="18" charset="0"/>
              <a:ea typeface="標楷體" pitchFamily="65" charset="-120"/>
              <a:cs typeface="Times New Roman" pitchFamily="18" charset="0"/>
            </a:endParaRPr>
          </a:p>
          <a:p>
            <a:pPr marL="342900" lvl="0" indent="-342900" algn="l" eaLnBrk="1" hangingPunct="1">
              <a:lnSpc>
                <a:spcPct val="100000"/>
              </a:lnSpc>
              <a:spcBef>
                <a:spcPct val="0"/>
              </a:spcBef>
              <a:buBlip>
                <a:blip r:embed="rId2"/>
              </a:buBlip>
              <a:defRPr/>
            </a:pPr>
            <a:r>
              <a:rPr lang="zh-TW" altLang="en-US" sz="2500" dirty="0">
                <a:solidFill>
                  <a:srgbClr val="FF0000"/>
                </a:solidFill>
                <a:latin typeface="Times New Roman" pitchFamily="18" charset="0"/>
                <a:ea typeface="標楷體" pitchFamily="65" charset="-120"/>
                <a:cs typeface="Times New Roman" pitchFamily="18" charset="0"/>
              </a:rPr>
              <a:t>要</a:t>
            </a:r>
            <a:r>
              <a:rPr lang="zh-TW" altLang="en-US" sz="2500" dirty="0">
                <a:solidFill>
                  <a:srgbClr val="000000"/>
                </a:solidFill>
                <a:latin typeface="Times New Roman" pitchFamily="18" charset="0"/>
                <a:ea typeface="標楷體" pitchFamily="65" charset="-120"/>
                <a:cs typeface="Times New Roman" pitchFamily="18" charset="0"/>
              </a:rPr>
              <a:t>常保油槍及皮管乾淨。</a:t>
            </a:r>
          </a:p>
          <a:p>
            <a:pPr marL="0" indent="0">
              <a:buNone/>
            </a:pPr>
            <a:endParaRPr lang="zh-TW" altLang="en-US" dirty="0"/>
          </a:p>
        </p:txBody>
      </p:sp>
      <p:sp>
        <p:nvSpPr>
          <p:cNvPr id="4" name="內容版面配置區 3"/>
          <p:cNvSpPr>
            <a:spLocks noGrp="1"/>
          </p:cNvSpPr>
          <p:nvPr>
            <p:ph sz="half" idx="2"/>
          </p:nvPr>
        </p:nvSpPr>
        <p:spPr>
          <a:xfrm>
            <a:off x="4932040" y="1052736"/>
            <a:ext cx="4474840" cy="2664296"/>
          </a:xfrm>
        </p:spPr>
        <p:txBody>
          <a:bodyPr/>
          <a:lstStyle/>
          <a:p>
            <a:pPr marL="457200" lvl="0" indent="-457200" algn="l" eaLnBrk="1" hangingPunct="1">
              <a:lnSpc>
                <a:spcPct val="100000"/>
              </a:lnSpc>
              <a:spcBef>
                <a:spcPct val="0"/>
              </a:spcBef>
              <a:buFont typeface="+mj-ea"/>
              <a:buAutoNum type="ea1ChtPeriod"/>
              <a:defRPr/>
            </a:pPr>
            <a:r>
              <a:rPr lang="zh-TW" altLang="en-US" sz="2500" dirty="0">
                <a:solidFill>
                  <a:srgbClr val="000000"/>
                </a:solidFill>
                <a:latin typeface="Times New Roman" pitchFamily="18" charset="0"/>
                <a:ea typeface="標楷體" pitchFamily="65" charset="-120"/>
                <a:cs typeface="Times New Roman" pitchFamily="18" charset="0"/>
              </a:rPr>
              <a:t>五</a:t>
            </a:r>
            <a:r>
              <a:rPr lang="zh-TW" altLang="en-US" sz="2500" dirty="0">
                <a:solidFill>
                  <a:srgbClr val="FF0000"/>
                </a:solidFill>
                <a:latin typeface="Times New Roman" pitchFamily="18" charset="0"/>
                <a:ea typeface="標楷體" pitchFamily="65" charset="-120"/>
                <a:cs typeface="Times New Roman" pitchFamily="18" charset="0"/>
              </a:rPr>
              <a:t>不</a:t>
            </a:r>
            <a:r>
              <a:rPr lang="zh-TW" altLang="en-US" sz="2500" dirty="0">
                <a:solidFill>
                  <a:srgbClr val="000000"/>
                </a:solidFill>
                <a:latin typeface="Times New Roman" pitchFamily="18" charset="0"/>
                <a:ea typeface="標楷體" pitchFamily="65" charset="-120"/>
                <a:cs typeface="Times New Roman" pitchFamily="18" charset="0"/>
              </a:rPr>
              <a:t>：</a:t>
            </a:r>
            <a:endParaRPr lang="en-US" altLang="zh-TW" sz="2500" dirty="0">
              <a:solidFill>
                <a:srgbClr val="000000"/>
              </a:solidFill>
              <a:latin typeface="Times New Roman" pitchFamily="18" charset="0"/>
              <a:ea typeface="標楷體" pitchFamily="65" charset="-120"/>
              <a:cs typeface="Times New Roman" pitchFamily="18" charset="0"/>
            </a:endParaRPr>
          </a:p>
          <a:p>
            <a:pPr marL="342900" lvl="0" indent="-342900" algn="l" eaLnBrk="1" hangingPunct="1">
              <a:lnSpc>
                <a:spcPct val="100000"/>
              </a:lnSpc>
              <a:spcBef>
                <a:spcPct val="0"/>
              </a:spcBef>
              <a:buBlip>
                <a:blip r:embed="rId3"/>
              </a:buBlip>
              <a:defRPr/>
            </a:pPr>
            <a:r>
              <a:rPr lang="zh-TW" altLang="en-US" sz="2500" dirty="0">
                <a:solidFill>
                  <a:srgbClr val="FF0000"/>
                </a:solidFill>
                <a:latin typeface="Times New Roman" pitchFamily="18" charset="0"/>
                <a:ea typeface="標楷體" pitchFamily="65" charset="-120"/>
                <a:cs typeface="Times New Roman" pitchFamily="18" charset="0"/>
              </a:rPr>
              <a:t>不</a:t>
            </a:r>
            <a:r>
              <a:rPr lang="zh-TW" altLang="en-US" sz="2500" dirty="0">
                <a:solidFill>
                  <a:srgbClr val="000000"/>
                </a:solidFill>
                <a:latin typeface="Times New Roman" pitchFamily="18" charset="0"/>
                <a:ea typeface="標楷體" pitchFamily="65" charset="-120"/>
                <a:cs typeface="Times New Roman" pitchFamily="18" charset="0"/>
              </a:rPr>
              <a:t>要強迫加油。</a:t>
            </a:r>
            <a:endParaRPr lang="en-US" altLang="zh-TW" sz="2500" dirty="0">
              <a:solidFill>
                <a:srgbClr val="000000"/>
              </a:solidFill>
              <a:latin typeface="Times New Roman" pitchFamily="18" charset="0"/>
              <a:ea typeface="標楷體" pitchFamily="65" charset="-120"/>
              <a:cs typeface="Times New Roman" pitchFamily="18" charset="0"/>
            </a:endParaRPr>
          </a:p>
          <a:p>
            <a:pPr marL="342900" lvl="0" indent="-342900" algn="l" eaLnBrk="1" hangingPunct="1">
              <a:lnSpc>
                <a:spcPct val="100000"/>
              </a:lnSpc>
              <a:spcBef>
                <a:spcPct val="0"/>
              </a:spcBef>
              <a:buBlip>
                <a:blip r:embed="rId3"/>
              </a:buBlip>
              <a:defRPr/>
            </a:pPr>
            <a:r>
              <a:rPr lang="zh-TW" altLang="en-US" sz="2500" dirty="0">
                <a:solidFill>
                  <a:srgbClr val="FF0000"/>
                </a:solidFill>
                <a:latin typeface="Times New Roman" pitchFamily="18" charset="0"/>
                <a:ea typeface="標楷體" pitchFamily="65" charset="-120"/>
                <a:cs typeface="Times New Roman" pitchFamily="18" charset="0"/>
              </a:rPr>
              <a:t>不</a:t>
            </a:r>
            <a:r>
              <a:rPr lang="zh-TW" altLang="en-US" sz="2500" dirty="0">
                <a:solidFill>
                  <a:srgbClr val="000000"/>
                </a:solidFill>
                <a:latin typeface="Times New Roman" pitchFamily="18" charset="0"/>
                <a:ea typeface="標楷體" pitchFamily="65" charset="-120"/>
                <a:cs typeface="Times New Roman" pitchFamily="18" charset="0"/>
              </a:rPr>
              <a:t>以槍管開啟加油開關。</a:t>
            </a:r>
            <a:endParaRPr lang="en-US" altLang="zh-TW" sz="2500" dirty="0">
              <a:solidFill>
                <a:srgbClr val="000000"/>
              </a:solidFill>
              <a:latin typeface="Times New Roman" pitchFamily="18" charset="0"/>
              <a:ea typeface="標楷體" pitchFamily="65" charset="-120"/>
              <a:cs typeface="Times New Roman" pitchFamily="18" charset="0"/>
            </a:endParaRPr>
          </a:p>
          <a:p>
            <a:pPr marL="342900" lvl="0" indent="-342900" algn="l" eaLnBrk="1" hangingPunct="1">
              <a:lnSpc>
                <a:spcPct val="100000"/>
              </a:lnSpc>
              <a:spcBef>
                <a:spcPct val="0"/>
              </a:spcBef>
              <a:buBlip>
                <a:blip r:embed="rId3"/>
              </a:buBlip>
              <a:defRPr/>
            </a:pPr>
            <a:r>
              <a:rPr lang="zh-TW" altLang="en-US" sz="2500" dirty="0">
                <a:solidFill>
                  <a:srgbClr val="FF0000"/>
                </a:solidFill>
                <a:latin typeface="Times New Roman" pitchFamily="18" charset="0"/>
                <a:ea typeface="標楷體" pitchFamily="65" charset="-120"/>
                <a:cs typeface="Times New Roman" pitchFamily="18" charset="0"/>
              </a:rPr>
              <a:t>不</a:t>
            </a:r>
            <a:r>
              <a:rPr lang="zh-TW" altLang="en-US" sz="2500" dirty="0">
                <a:solidFill>
                  <a:srgbClr val="000000"/>
                </a:solidFill>
                <a:latin typeface="Times New Roman" pitchFamily="18" charset="0"/>
                <a:ea typeface="標楷體" pitchFamily="65" charset="-120"/>
                <a:cs typeface="Times New Roman" pitchFamily="18" charset="0"/>
              </a:rPr>
              <a:t>摔槍或用力撞擊。</a:t>
            </a:r>
            <a:endParaRPr lang="en-US" altLang="zh-TW" sz="2500" dirty="0">
              <a:solidFill>
                <a:srgbClr val="000000"/>
              </a:solidFill>
              <a:latin typeface="Times New Roman" pitchFamily="18" charset="0"/>
              <a:ea typeface="標楷體" pitchFamily="65" charset="-120"/>
              <a:cs typeface="Times New Roman" pitchFamily="18" charset="0"/>
            </a:endParaRPr>
          </a:p>
          <a:p>
            <a:pPr marL="342900" lvl="0" indent="-342900" algn="l" eaLnBrk="1" hangingPunct="1">
              <a:lnSpc>
                <a:spcPct val="100000"/>
              </a:lnSpc>
              <a:spcBef>
                <a:spcPct val="0"/>
              </a:spcBef>
              <a:buBlip>
                <a:blip r:embed="rId3"/>
              </a:buBlip>
              <a:defRPr/>
            </a:pPr>
            <a:r>
              <a:rPr lang="zh-TW" altLang="en-US" sz="2500" dirty="0">
                <a:solidFill>
                  <a:srgbClr val="FF0000"/>
                </a:solidFill>
                <a:latin typeface="Times New Roman" pitchFamily="18" charset="0"/>
                <a:ea typeface="標楷體" pitchFamily="65" charset="-120"/>
                <a:cs typeface="Times New Roman" pitchFamily="18" charset="0"/>
              </a:rPr>
              <a:t>不</a:t>
            </a:r>
            <a:r>
              <a:rPr lang="zh-TW" altLang="en-US" sz="2500" dirty="0">
                <a:solidFill>
                  <a:srgbClr val="000000"/>
                </a:solidFill>
                <a:latin typeface="Times New Roman" pitchFamily="18" charset="0"/>
                <a:ea typeface="標楷體" pitchFamily="65" charset="-120"/>
                <a:cs typeface="Times New Roman" pitchFamily="18" charset="0"/>
              </a:rPr>
              <a:t>讓殘油留餘油槍中。</a:t>
            </a:r>
            <a:endParaRPr lang="en-US" altLang="zh-TW" sz="2500" dirty="0">
              <a:solidFill>
                <a:srgbClr val="000000"/>
              </a:solidFill>
              <a:latin typeface="Times New Roman" pitchFamily="18" charset="0"/>
              <a:ea typeface="標楷體" pitchFamily="65" charset="-120"/>
              <a:cs typeface="Times New Roman" pitchFamily="18" charset="0"/>
            </a:endParaRPr>
          </a:p>
          <a:p>
            <a:pPr marL="342900" lvl="0" indent="-342900" algn="l" eaLnBrk="1" hangingPunct="1">
              <a:lnSpc>
                <a:spcPct val="100000"/>
              </a:lnSpc>
              <a:spcBef>
                <a:spcPct val="0"/>
              </a:spcBef>
              <a:buBlip>
                <a:blip r:embed="rId3"/>
              </a:buBlip>
              <a:defRPr/>
            </a:pPr>
            <a:r>
              <a:rPr lang="zh-TW" altLang="en-US" sz="2500" dirty="0">
                <a:solidFill>
                  <a:srgbClr val="FF0000"/>
                </a:solidFill>
                <a:latin typeface="Times New Roman" pitchFamily="18" charset="0"/>
                <a:ea typeface="標楷體" pitchFamily="65" charset="-120"/>
                <a:cs typeface="Times New Roman" pitchFamily="18" charset="0"/>
              </a:rPr>
              <a:t>不</a:t>
            </a:r>
            <a:r>
              <a:rPr lang="zh-TW" altLang="en-US" sz="2500" dirty="0">
                <a:solidFill>
                  <a:srgbClr val="000000"/>
                </a:solidFill>
                <a:latin typeface="Times New Roman" pitchFamily="18" charset="0"/>
                <a:ea typeface="標楷體" pitchFamily="65" charset="-120"/>
                <a:cs typeface="Times New Roman" pitchFamily="18" charset="0"/>
              </a:rPr>
              <a:t>要用手壓槍身。</a:t>
            </a:r>
            <a:endParaRPr lang="en-US" altLang="zh-TW" sz="2500" dirty="0">
              <a:solidFill>
                <a:srgbClr val="000000"/>
              </a:solidFill>
              <a:latin typeface="Times New Roman" pitchFamily="18" charset="0"/>
              <a:ea typeface="標楷體" pitchFamily="65" charset="-120"/>
              <a:cs typeface="Times New Roman" pitchFamily="18" charset="0"/>
            </a:endParaRPr>
          </a:p>
          <a:p>
            <a:endParaRPr lang="zh-TW" altLang="en-US" dirty="0"/>
          </a:p>
        </p:txBody>
      </p:sp>
      <p:sp>
        <p:nvSpPr>
          <p:cNvPr id="5" name="投影片編號版面配置區 4"/>
          <p:cNvSpPr>
            <a:spLocks noGrp="1"/>
          </p:cNvSpPr>
          <p:nvPr>
            <p:ph type="sldNum" sz="quarter" idx="11"/>
          </p:nvPr>
        </p:nvSpPr>
        <p:spPr/>
        <p:txBody>
          <a:bodyPr/>
          <a:lstStyle/>
          <a:p>
            <a:pPr>
              <a:defRPr/>
            </a:pPr>
            <a:fld id="{ABA8E191-898B-43B2-AA95-692AA21A7A9A}" type="slidenum">
              <a:rPr lang="zh-TW" altLang="en-US" smtClean="0"/>
              <a:pPr>
                <a:defRPr/>
              </a:pPr>
              <a:t>15</a:t>
            </a:fld>
            <a:endParaRPr lang="en-US" altLang="zh-TW"/>
          </a:p>
        </p:txBody>
      </p:sp>
      <p:pic>
        <p:nvPicPr>
          <p:cNvPr id="8" name="圖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9238" y="3861048"/>
            <a:ext cx="3628911" cy="2517453"/>
          </a:xfrm>
          <a:prstGeom prst="rect">
            <a:avLst/>
          </a:prstGeom>
        </p:spPr>
      </p:pic>
      <p:pic>
        <p:nvPicPr>
          <p:cNvPr id="13" name="圖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9632" y="1052736"/>
            <a:ext cx="3174603" cy="3174603"/>
          </a:xfrm>
          <a:prstGeom prst="rect">
            <a:avLst/>
          </a:prstGeom>
        </p:spPr>
      </p:pic>
      <p:pic>
        <p:nvPicPr>
          <p:cNvPr id="15" name="圖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2391" y="1340768"/>
            <a:ext cx="1869083" cy="1869083"/>
          </a:xfrm>
          <a:prstGeom prst="rect">
            <a:avLst/>
          </a:prstGeom>
        </p:spPr>
      </p:pic>
    </p:spTree>
    <p:extLst>
      <p:ext uri="{BB962C8B-B14F-4D97-AF65-F5344CB8AC3E}">
        <p14:creationId xmlns:p14="http://schemas.microsoft.com/office/powerpoint/2010/main" val="30018491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Effect transition="in" filter="fade">
                                      <p:cBhvr>
                                        <p:cTn id="49" dur="1000"/>
                                        <p:tgtEl>
                                          <p:spTgt spid="3">
                                            <p:txEl>
                                              <p:pRg st="0" end="0"/>
                                            </p:txEl>
                                          </p:spTgt>
                                        </p:tgtEl>
                                      </p:cBhvr>
                                    </p:animEffect>
                                    <p:anim calcmode="lin" valueType="num">
                                      <p:cBhvr>
                                        <p:cTn id="5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1" end="1"/>
                                            </p:txEl>
                                          </p:spTgt>
                                        </p:tgtEl>
                                        <p:attrNameLst>
                                          <p:attrName>style.visibility</p:attrName>
                                        </p:attrNameLst>
                                      </p:cBhvr>
                                      <p:to>
                                        <p:strVal val="visible"/>
                                      </p:to>
                                    </p:set>
                                    <p:animEffect transition="in" filter="fade">
                                      <p:cBhvr>
                                        <p:cTn id="56" dur="1000"/>
                                        <p:tgtEl>
                                          <p:spTgt spid="3">
                                            <p:txEl>
                                              <p:pRg st="1" end="1"/>
                                            </p:txEl>
                                          </p:spTgt>
                                        </p:tgtEl>
                                      </p:cBhvr>
                                    </p:animEffect>
                                    <p:anim calcmode="lin" valueType="num">
                                      <p:cBhvr>
                                        <p:cTn id="5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2" end="2"/>
                                            </p:txEl>
                                          </p:spTgt>
                                        </p:tgtEl>
                                        <p:attrNameLst>
                                          <p:attrName>style.visibility</p:attrName>
                                        </p:attrNameLst>
                                      </p:cBhvr>
                                      <p:to>
                                        <p:strVal val="visible"/>
                                      </p:to>
                                    </p:set>
                                    <p:animEffect transition="in" filter="fade">
                                      <p:cBhvr>
                                        <p:cTn id="63" dur="1000"/>
                                        <p:tgtEl>
                                          <p:spTgt spid="3">
                                            <p:txEl>
                                              <p:pRg st="2" end="2"/>
                                            </p:txEl>
                                          </p:spTgt>
                                        </p:tgtEl>
                                      </p:cBhvr>
                                    </p:animEffect>
                                    <p:anim calcmode="lin" valueType="num">
                                      <p:cBhvr>
                                        <p:cTn id="6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3" end="3"/>
                                            </p:txEl>
                                          </p:spTgt>
                                        </p:tgtEl>
                                        <p:attrNameLst>
                                          <p:attrName>style.visibility</p:attrName>
                                        </p:attrNameLst>
                                      </p:cBhvr>
                                      <p:to>
                                        <p:strVal val="visible"/>
                                      </p:to>
                                    </p:set>
                                    <p:animEffect transition="in" filter="fade">
                                      <p:cBhvr>
                                        <p:cTn id="70" dur="1000"/>
                                        <p:tgtEl>
                                          <p:spTgt spid="3">
                                            <p:txEl>
                                              <p:pRg st="3" end="3"/>
                                            </p:txEl>
                                          </p:spTgt>
                                        </p:tgtEl>
                                      </p:cBhvr>
                                    </p:animEffect>
                                    <p:anim calcmode="lin" valueType="num">
                                      <p:cBhvr>
                                        <p:cTn id="7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4" end="4"/>
                                            </p:txEl>
                                          </p:spTgt>
                                        </p:tgtEl>
                                        <p:attrNameLst>
                                          <p:attrName>style.visibility</p:attrName>
                                        </p:attrNameLst>
                                      </p:cBhvr>
                                      <p:to>
                                        <p:strVal val="visible"/>
                                      </p:to>
                                    </p:set>
                                    <p:animEffect transition="in" filter="fade">
                                      <p:cBhvr>
                                        <p:cTn id="77" dur="1000"/>
                                        <p:tgtEl>
                                          <p:spTgt spid="3">
                                            <p:txEl>
                                              <p:pRg st="4" end="4"/>
                                            </p:txEl>
                                          </p:spTgt>
                                        </p:tgtEl>
                                      </p:cBhvr>
                                    </p:animEffect>
                                    <p:anim calcmode="lin" valueType="num">
                                      <p:cBhvr>
                                        <p:cTn id="7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5" end="5"/>
                                            </p:txEl>
                                          </p:spTgt>
                                        </p:tgtEl>
                                        <p:attrNameLst>
                                          <p:attrName>style.visibility</p:attrName>
                                        </p:attrNameLst>
                                      </p:cBhvr>
                                      <p:to>
                                        <p:strVal val="visible"/>
                                      </p:to>
                                    </p:set>
                                    <p:animEffect transition="in" filter="fade">
                                      <p:cBhvr>
                                        <p:cTn id="84" dur="1000"/>
                                        <p:tgtEl>
                                          <p:spTgt spid="3">
                                            <p:txEl>
                                              <p:pRg st="5" end="5"/>
                                            </p:txEl>
                                          </p:spTgt>
                                        </p:tgtEl>
                                      </p:cBhvr>
                                    </p:animEffect>
                                    <p:anim calcmode="lin" valueType="num">
                                      <p:cBhvr>
                                        <p:cTn id="8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pPr algn="dist"/>
            <a:r>
              <a:rPr lang="zh-TW" altLang="en-US" dirty="0">
                <a:solidFill>
                  <a:srgbClr val="000000"/>
                </a:solidFill>
              </a:rPr>
              <a:t>相關資料及圖片出處</a:t>
            </a:r>
            <a:endParaRPr lang="zh-TW" altLang="en-US" dirty="0"/>
          </a:p>
        </p:txBody>
      </p:sp>
      <p:sp>
        <p:nvSpPr>
          <p:cNvPr id="7" name="內容版面配置區 6"/>
          <p:cNvSpPr>
            <a:spLocks noGrp="1"/>
          </p:cNvSpPr>
          <p:nvPr>
            <p:ph idx="1"/>
          </p:nvPr>
        </p:nvSpPr>
        <p:spPr/>
        <p:txBody>
          <a:bodyPr/>
          <a:lstStyle/>
          <a:p>
            <a:pPr marL="0" lvl="0" indent="0">
              <a:lnSpc>
                <a:spcPct val="150000"/>
              </a:lnSpc>
              <a:buNone/>
            </a:pPr>
            <a:r>
              <a:rPr lang="en-US" altLang="zh-TW" sz="2400" dirty="0">
                <a:solidFill>
                  <a:srgbClr val="000000"/>
                </a:solidFill>
                <a:hlinkClick r:id="rId2"/>
              </a:rPr>
              <a:t>https://www.62icon.com/artwork/detail/%E7%82%BA%E4%BD%A0%E5%8A%A0%E6%B2%B9%E7%AB%99.2306</a:t>
            </a:r>
            <a:endParaRPr lang="en-US" altLang="zh-TW" sz="2400" dirty="0">
              <a:solidFill>
                <a:srgbClr val="000000"/>
              </a:solidFill>
            </a:endParaRPr>
          </a:p>
          <a:p>
            <a:pPr marL="0" lvl="0" indent="0">
              <a:lnSpc>
                <a:spcPct val="150000"/>
              </a:lnSpc>
              <a:buNone/>
            </a:pPr>
            <a:r>
              <a:rPr lang="en-US" altLang="zh-TW" sz="2400" dirty="0">
                <a:solidFill>
                  <a:srgbClr val="000000"/>
                </a:solidFill>
                <a:hlinkClick r:id="rId3"/>
              </a:rPr>
              <a:t>https://es.pngtree.com/freepng/oil-gun-pictures_2696279.html</a:t>
            </a:r>
          </a:p>
          <a:p>
            <a:pPr marL="0" lvl="0" indent="0">
              <a:lnSpc>
                <a:spcPct val="150000"/>
              </a:lnSpc>
              <a:buNone/>
            </a:pPr>
            <a:r>
              <a:rPr lang="en-US" altLang="zh-TW" sz="2400" dirty="0">
                <a:solidFill>
                  <a:srgbClr val="000000"/>
                </a:solidFill>
                <a:hlinkClick r:id="rId4"/>
              </a:rPr>
              <a:t>http://</a:t>
            </a:r>
            <a:r>
              <a:rPr lang="en-US" altLang="zh-TW" sz="2400" dirty="0" smtClean="0">
                <a:solidFill>
                  <a:srgbClr val="000000"/>
                </a:solidFill>
                <a:hlinkClick r:id="rId4"/>
              </a:rPr>
              <a:t>616pic.com/sucai/1m9ixjnyv.html</a:t>
            </a:r>
            <a:endParaRPr lang="en-US" altLang="zh-TW" sz="2400" dirty="0" smtClean="0">
              <a:solidFill>
                <a:srgbClr val="000000"/>
              </a:solidFill>
            </a:endParaRPr>
          </a:p>
          <a:p>
            <a:pPr marL="0" lvl="0" indent="0">
              <a:lnSpc>
                <a:spcPct val="150000"/>
              </a:lnSpc>
              <a:buNone/>
            </a:pPr>
            <a:r>
              <a:rPr lang="en-US" altLang="zh-TW" sz="2400" dirty="0">
                <a:hlinkClick r:id="rId5"/>
              </a:rPr>
              <a:t>http://</a:t>
            </a:r>
            <a:r>
              <a:rPr lang="en-US" altLang="zh-TW" sz="2400" dirty="0" smtClean="0">
                <a:hlinkClick r:id="rId5"/>
              </a:rPr>
              <a:t>getdrawings.com/watercolor-tree</a:t>
            </a:r>
            <a:endParaRPr lang="en-US" altLang="zh-TW" sz="2400" dirty="0" smtClean="0"/>
          </a:p>
          <a:p>
            <a:pPr marL="0" lvl="0" indent="0">
              <a:lnSpc>
                <a:spcPct val="150000"/>
              </a:lnSpc>
              <a:buNone/>
            </a:pPr>
            <a:r>
              <a:rPr lang="en-US" altLang="zh-TW" sz="2400" dirty="0">
                <a:hlinkClick r:id="rId6"/>
              </a:rPr>
              <a:t>https://slidebazaar.com</a:t>
            </a:r>
            <a:r>
              <a:rPr lang="en-US" altLang="zh-TW" sz="2400" dirty="0" smtClean="0">
                <a:hlinkClick r:id="rId6"/>
              </a:rPr>
              <a:t>/</a:t>
            </a:r>
            <a:endParaRPr lang="en-US" altLang="zh-TW" sz="2400" dirty="0" smtClean="0"/>
          </a:p>
          <a:p>
            <a:pPr marL="0" lvl="0" indent="0">
              <a:lnSpc>
                <a:spcPct val="150000"/>
              </a:lnSpc>
              <a:buNone/>
            </a:pPr>
            <a:endParaRPr lang="en-US" altLang="zh-TW" sz="2400" dirty="0" smtClean="0"/>
          </a:p>
          <a:p>
            <a:pPr marL="0" lvl="0" indent="0">
              <a:lnSpc>
                <a:spcPct val="150000"/>
              </a:lnSpc>
              <a:buNone/>
            </a:pPr>
            <a:endParaRPr lang="zh-TW" altLang="en-US" sz="2400" dirty="0">
              <a:solidFill>
                <a:srgbClr val="000000"/>
              </a:solidFill>
            </a:endParaRPr>
          </a:p>
          <a:p>
            <a:endParaRPr lang="zh-TW" altLang="en-US" dirty="0"/>
          </a:p>
        </p:txBody>
      </p:sp>
      <p:sp>
        <p:nvSpPr>
          <p:cNvPr id="5" name="投影片編號版面配置區 4"/>
          <p:cNvSpPr>
            <a:spLocks noGrp="1"/>
          </p:cNvSpPr>
          <p:nvPr>
            <p:ph type="sldNum" sz="quarter" idx="11"/>
          </p:nvPr>
        </p:nvSpPr>
        <p:spPr/>
        <p:txBody>
          <a:bodyPr/>
          <a:lstStyle/>
          <a:p>
            <a:pPr>
              <a:defRPr/>
            </a:pPr>
            <a:fld id="{ABA8E191-898B-43B2-AA95-692AA21A7A9A}" type="slidenum">
              <a:rPr lang="zh-TW" altLang="en-US" smtClean="0"/>
              <a:pPr>
                <a:defRPr/>
              </a:pPr>
              <a:t>16</a:t>
            </a:fld>
            <a:endParaRPr lang="en-US" altLang="zh-TW"/>
          </a:p>
        </p:txBody>
      </p:sp>
    </p:spTree>
    <p:extLst>
      <p:ext uri="{BB962C8B-B14F-4D97-AF65-F5344CB8AC3E}">
        <p14:creationId xmlns:p14="http://schemas.microsoft.com/office/powerpoint/2010/main" val="256347139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9">
            <a:extLst>
              <a:ext uri="{FF2B5EF4-FFF2-40B4-BE49-F238E27FC236}"/>
            </a:extLst>
          </p:cNvPr>
          <p:cNvSpPr/>
          <p:nvPr/>
        </p:nvSpPr>
        <p:spPr>
          <a:xfrm>
            <a:off x="0" y="0"/>
            <a:ext cx="9144000" cy="6858000"/>
          </a:xfrm>
          <a:prstGeom prst="rect">
            <a:avLst/>
          </a:prstGeom>
          <a:gradFill flip="none" rotWithShape="1">
            <a:gsLst>
              <a:gs pos="10000">
                <a:srgbClr val="007DBC"/>
              </a:gs>
              <a:gs pos="100000">
                <a:schemeClr val="accent3">
                  <a:lumMod val="40000"/>
                  <a:lumOff val="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zh-TW" smtClean="0">
              <a:solidFill>
                <a:srgbClr val="FFFFFF"/>
              </a:solidFill>
              <a:latin typeface="Calibri" pitchFamily="34" charset="0"/>
            </a:endParaRPr>
          </a:p>
        </p:txBody>
      </p:sp>
      <p:pic>
        <p:nvPicPr>
          <p:cNvPr id="25605" name="Picture 3"/>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175" y="5732463"/>
            <a:ext cx="500221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2">
            <a:extLst>
              <a:ext uri="{FF2B5EF4-FFF2-40B4-BE49-F238E27FC236}"/>
            </a:extLst>
          </p:cNvPr>
          <p:cNvSpPr txBox="1"/>
          <p:nvPr/>
        </p:nvSpPr>
        <p:spPr>
          <a:xfrm>
            <a:off x="-1079748" y="-603448"/>
            <a:ext cx="11196364" cy="3939540"/>
          </a:xfrm>
          <a:prstGeom prst="rect">
            <a:avLst/>
          </a:prstGeom>
          <a:noFill/>
        </p:spPr>
        <p:txBody>
          <a:bodyPr>
            <a:spAutoFit/>
          </a:bodyPr>
          <a:lstStyle/>
          <a:p>
            <a:pPr algn="ctr">
              <a:lnSpc>
                <a:spcPts val="15000"/>
              </a:lnSpc>
              <a:defRPr/>
            </a:pPr>
            <a:r>
              <a:rPr lang="en-US" sz="13000" dirty="0">
                <a:solidFill>
                  <a:schemeClr val="bg1">
                    <a:alpha val="20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HAVE A</a:t>
            </a:r>
          </a:p>
          <a:p>
            <a:pPr algn="ctr">
              <a:lnSpc>
                <a:spcPts val="15000"/>
              </a:lnSpc>
              <a:defRPr/>
            </a:pPr>
            <a:r>
              <a:rPr lang="en-US" sz="13000" dirty="0">
                <a:solidFill>
                  <a:schemeClr val="bg1">
                    <a:alpha val="20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QUESTION?</a:t>
            </a:r>
          </a:p>
        </p:txBody>
      </p:sp>
      <p:sp>
        <p:nvSpPr>
          <p:cNvPr id="2" name="文字方塊 1"/>
          <p:cNvSpPr txBox="1"/>
          <p:nvPr/>
        </p:nvSpPr>
        <p:spPr>
          <a:xfrm>
            <a:off x="407755" y="3140968"/>
            <a:ext cx="8352927" cy="1015663"/>
          </a:xfrm>
          <a:prstGeom prst="rect">
            <a:avLst/>
          </a:prstGeom>
          <a:noFill/>
        </p:spPr>
        <p:txBody>
          <a:bodyPr>
            <a:spAutoFit/>
            <a:scene3d>
              <a:camera prst="orthographicFront"/>
              <a:lightRig rig="threePt" dir="t"/>
            </a:scene3d>
            <a:sp3d>
              <a:bevelT w="44450"/>
            </a:sp3d>
          </a:bodyPr>
          <a:lstStyle/>
          <a:p>
            <a:pPr algn="dist">
              <a:defRPr/>
            </a:pPr>
            <a:r>
              <a:rPr lang="zh-TW" altLang="en-US" sz="6000" dirty="0">
                <a:latin typeface="微軟正黑體" pitchFamily="34" charset="-120"/>
                <a:ea typeface="微軟正黑體" pitchFamily="34" charset="-120"/>
              </a:rPr>
              <a:t>感謝聆聽敬請指教</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標題 5"/>
          <p:cNvSpPr>
            <a:spLocks noGrp="1"/>
          </p:cNvSpPr>
          <p:nvPr>
            <p:ph type="title"/>
          </p:nvPr>
        </p:nvSpPr>
        <p:spPr>
          <a:xfrm>
            <a:off x="1007604" y="260648"/>
            <a:ext cx="7128792" cy="681037"/>
          </a:xfrm>
        </p:spPr>
        <p:txBody>
          <a:bodyPr/>
          <a:lstStyle/>
          <a:p>
            <a:r>
              <a:rPr lang="zh-TW" altLang="en-US" dirty="0" smtClean="0">
                <a:latin typeface="標楷體" pitchFamily="65" charset="-120"/>
                <a:ea typeface="標楷體" pitchFamily="65" charset="-120"/>
              </a:rPr>
              <a:t>簡報內容</a:t>
            </a:r>
            <a:endParaRPr lang="zh-TW" altLang="en-US" dirty="0">
              <a:latin typeface="標楷體" pitchFamily="65" charset="-120"/>
              <a:ea typeface="標楷體" pitchFamily="65" charset="-120"/>
            </a:endParaRPr>
          </a:p>
        </p:txBody>
      </p:sp>
      <p:sp>
        <p:nvSpPr>
          <p:cNvPr id="5" name="投影片編號版面配置區 4"/>
          <p:cNvSpPr>
            <a:spLocks noGrp="1"/>
          </p:cNvSpPr>
          <p:nvPr>
            <p:ph type="sldNum" sz="quarter" idx="11"/>
          </p:nvPr>
        </p:nvSpPr>
        <p:spPr/>
        <p:txBody>
          <a:bodyPr/>
          <a:lstStyle/>
          <a:p>
            <a:pPr>
              <a:defRPr/>
            </a:pPr>
            <a:fld id="{ABA8E191-898B-43B2-AA95-692AA21A7A9A}" type="slidenum">
              <a:rPr lang="zh-TW" altLang="en-US" smtClean="0"/>
              <a:pPr>
                <a:defRPr/>
              </a:pPr>
              <a:t>2</a:t>
            </a:fld>
            <a:endParaRPr lang="en-US" altLang="zh-TW"/>
          </a:p>
        </p:txBody>
      </p:sp>
      <p:sp>
        <p:nvSpPr>
          <p:cNvPr id="9" name="內容版面配置區 8"/>
          <p:cNvSpPr>
            <a:spLocks noGrp="1"/>
          </p:cNvSpPr>
          <p:nvPr>
            <p:ph idx="1"/>
          </p:nvPr>
        </p:nvSpPr>
        <p:spPr>
          <a:xfrm>
            <a:off x="827584" y="1412776"/>
            <a:ext cx="5203304" cy="4082008"/>
          </a:xfrm>
        </p:spPr>
        <p:txBody>
          <a:bodyPr/>
          <a:lstStyle/>
          <a:p>
            <a:pPr algn="just">
              <a:lnSpc>
                <a:spcPct val="200000"/>
              </a:lnSpc>
              <a:buBlip>
                <a:blip r:embed="rId3"/>
              </a:buBlip>
            </a:pPr>
            <a:r>
              <a:rPr lang="zh-TW" altLang="en-US" sz="3200" dirty="0" smtClean="0">
                <a:latin typeface="標楷體" pitchFamily="65" charset="-120"/>
                <a:ea typeface="標楷體" pitchFamily="65" charset="-120"/>
              </a:rPr>
              <a:t>法規宣導</a:t>
            </a:r>
            <a:endParaRPr lang="en-US" altLang="zh-TW" sz="3200" dirty="0" smtClean="0">
              <a:latin typeface="標楷體" pitchFamily="65" charset="-120"/>
              <a:ea typeface="標楷體" pitchFamily="65" charset="-120"/>
            </a:endParaRPr>
          </a:p>
          <a:p>
            <a:pPr algn="just">
              <a:lnSpc>
                <a:spcPct val="200000"/>
              </a:lnSpc>
              <a:buBlip>
                <a:blip r:embed="rId3"/>
              </a:buBlip>
            </a:pPr>
            <a:r>
              <a:rPr lang="zh-TW" altLang="en-US" sz="3200" dirty="0">
                <a:latin typeface="標楷體" pitchFamily="65" charset="-120"/>
                <a:ea typeface="標楷體" pitchFamily="65" charset="-120"/>
              </a:rPr>
              <a:t>自主管理之優點及</a:t>
            </a:r>
            <a:r>
              <a:rPr lang="zh-TW" altLang="en-US" sz="3200" dirty="0" smtClean="0">
                <a:latin typeface="標楷體" pitchFamily="65" charset="-120"/>
                <a:ea typeface="標楷體" pitchFamily="65" charset="-120"/>
              </a:rPr>
              <a:t>條件</a:t>
            </a:r>
            <a:endParaRPr lang="en-US" altLang="zh-TW" sz="3200" dirty="0" smtClean="0">
              <a:latin typeface="標楷體" pitchFamily="65" charset="-120"/>
              <a:ea typeface="標楷體" pitchFamily="65" charset="-120"/>
            </a:endParaRPr>
          </a:p>
          <a:p>
            <a:pPr algn="just">
              <a:lnSpc>
                <a:spcPct val="200000"/>
              </a:lnSpc>
              <a:buBlip>
                <a:blip r:embed="rId3"/>
              </a:buBlip>
            </a:pPr>
            <a:r>
              <a:rPr lang="zh-TW" altLang="en-US" sz="3200" dirty="0" smtClean="0">
                <a:latin typeface="標楷體" pitchFamily="65" charset="-120"/>
                <a:ea typeface="標楷體" pitchFamily="65" charset="-120"/>
              </a:rPr>
              <a:t>本年度查核方式與作法</a:t>
            </a:r>
            <a:endParaRPr lang="zh-TW" altLang="en-US" sz="3200" dirty="0">
              <a:latin typeface="標楷體" pitchFamily="65" charset="-120"/>
              <a:ea typeface="標楷體" pitchFamily="65" charset="-120"/>
            </a:endParaRPr>
          </a:p>
        </p:txBody>
      </p:sp>
      <p:pic>
        <p:nvPicPr>
          <p:cNvPr id="7" name="圖片 6"/>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4525" b="78298" l="8500" r="85500"/>
                    </a14:imgEffect>
                    <a14:imgEffect>
                      <a14:artisticLineDrawing/>
                    </a14:imgEffect>
                  </a14:imgLayer>
                </a14:imgProps>
              </a:ext>
              <a:ext uri="{28A0092B-C50C-407E-A947-70E740481C1C}">
                <a14:useLocalDpi xmlns:a14="http://schemas.microsoft.com/office/drawing/2010/main" val="0"/>
              </a:ext>
            </a:extLst>
          </a:blip>
          <a:srcRect r="15532" b="25850"/>
          <a:stretch/>
        </p:blipFill>
        <p:spPr>
          <a:xfrm>
            <a:off x="4716016" y="1772816"/>
            <a:ext cx="4442355" cy="5085184"/>
          </a:xfrm>
          <a:prstGeom prst="rect">
            <a:avLst/>
          </a:prstGeom>
        </p:spPr>
      </p:pic>
    </p:spTree>
    <p:extLst>
      <p:ext uri="{BB962C8B-B14F-4D97-AF65-F5344CB8AC3E}">
        <p14:creationId xmlns:p14="http://schemas.microsoft.com/office/powerpoint/2010/main" val="287199113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圓角矩形 7"/>
          <p:cNvSpPr/>
          <p:nvPr/>
        </p:nvSpPr>
        <p:spPr>
          <a:xfrm>
            <a:off x="899592" y="3501008"/>
            <a:ext cx="7632848" cy="2736304"/>
          </a:xfrm>
          <a:prstGeom prst="roundRect">
            <a:avLst>
              <a:gd name="adj" fmla="val 5251"/>
            </a:avLst>
          </a:prstGeom>
          <a:noFill/>
          <a:ln>
            <a:solidFill>
              <a:srgbClr val="BDD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1475656" y="227013"/>
            <a:ext cx="7200800" cy="681037"/>
          </a:xfrm>
        </p:spPr>
        <p:txBody>
          <a:bodyPr/>
          <a:lstStyle/>
          <a:p>
            <a:pPr algn="dist"/>
            <a:r>
              <a:rPr lang="zh-TW" altLang="en-US" sz="3600" dirty="0">
                <a:latin typeface="標楷體" pitchFamily="65" charset="-120"/>
                <a:ea typeface="標楷體" pitchFamily="65" charset="-120"/>
                <a:cs typeface="Open Sans Extrabold"/>
              </a:rPr>
              <a:t>加油站</a:t>
            </a:r>
            <a:r>
              <a:rPr lang="zh-TW" altLang="en-US" sz="3200" dirty="0">
                <a:latin typeface="標楷體" pitchFamily="65" charset="-120"/>
                <a:ea typeface="標楷體" pitchFamily="65" charset="-120"/>
                <a:cs typeface="Open Sans Extrabold"/>
              </a:rPr>
              <a:t>油氣回收設施管理辦法</a:t>
            </a:r>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1"/>
          </p:nvPr>
        </p:nvSpPr>
        <p:spPr/>
        <p:txBody>
          <a:bodyPr/>
          <a:lstStyle/>
          <a:p>
            <a:pPr>
              <a:defRPr/>
            </a:pPr>
            <a:fld id="{FBF56054-D082-451C-B8B2-2EE7FC9A1F52}" type="slidenum">
              <a:rPr lang="zh-TW" altLang="en-US" smtClean="0"/>
              <a:pPr>
                <a:defRPr/>
              </a:pPr>
              <a:t>3</a:t>
            </a:fld>
            <a:endParaRPr lang="en-US" altLang="zh-TW"/>
          </a:p>
        </p:txBody>
      </p:sp>
      <p:sp>
        <p:nvSpPr>
          <p:cNvPr id="5" name="Rectangle 3"/>
          <p:cNvSpPr txBox="1">
            <a:spLocks noGrp="1" noChangeArrowheads="1"/>
          </p:cNvSpPr>
          <p:nvPr>
            <p:ph idx="1"/>
          </p:nvPr>
        </p:nvSpPr>
        <p:spPr bwMode="gray">
          <a:xfrm>
            <a:off x="304800" y="1340768"/>
            <a:ext cx="8382000" cy="498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algn="l" eaLnBrk="1" hangingPunct="1">
              <a:spcBef>
                <a:spcPts val="0"/>
              </a:spcBef>
              <a:buNone/>
              <a:defRPr/>
            </a:pPr>
            <a:r>
              <a:rPr lang="zh-TW" altLang="zh-TW" sz="3000" b="1" dirty="0" smtClean="0">
                <a:solidFill>
                  <a:srgbClr val="000099"/>
                </a:solidFill>
                <a:latin typeface="Times New Roman" pitchFamily="18" charset="0"/>
                <a:ea typeface="標楷體" pitchFamily="65" charset="-120"/>
              </a:rPr>
              <a:t>第</a:t>
            </a:r>
            <a:r>
              <a:rPr lang="zh-TW" altLang="en-US" sz="3000" b="1" dirty="0" smtClean="0">
                <a:solidFill>
                  <a:srgbClr val="000099"/>
                </a:solidFill>
                <a:latin typeface="Times New Roman" pitchFamily="18" charset="0"/>
                <a:ea typeface="標楷體" pitchFamily="65" charset="-120"/>
              </a:rPr>
              <a:t>一</a:t>
            </a:r>
            <a:r>
              <a:rPr lang="zh-TW" altLang="zh-TW" sz="3000" b="1" dirty="0" smtClean="0">
                <a:solidFill>
                  <a:srgbClr val="000099"/>
                </a:solidFill>
                <a:latin typeface="Times New Roman" pitchFamily="18" charset="0"/>
                <a:ea typeface="標楷體" pitchFamily="65" charset="-120"/>
              </a:rPr>
              <a:t>條</a:t>
            </a:r>
            <a:endParaRPr lang="en-US" altLang="zh-TW" sz="3000" b="1" dirty="0" smtClean="0">
              <a:solidFill>
                <a:srgbClr val="000099"/>
              </a:solidFill>
              <a:latin typeface="Times New Roman" pitchFamily="18" charset="0"/>
              <a:ea typeface="標楷體" pitchFamily="65" charset="-120"/>
            </a:endParaRPr>
          </a:p>
          <a:p>
            <a:pPr marL="514350" lvl="1" indent="0" eaLnBrk="1" hangingPunct="1">
              <a:spcBef>
                <a:spcPts val="0"/>
              </a:spcBef>
              <a:buNone/>
              <a:defRPr/>
            </a:pPr>
            <a:r>
              <a:rPr lang="zh-TW" altLang="en-US" sz="2600" dirty="0">
                <a:latin typeface="Times New Roman" pitchFamily="18" charset="0"/>
                <a:ea typeface="標楷體" pitchFamily="65" charset="-120"/>
              </a:rPr>
              <a:t>本辦法依空氣污染防制法第二十三條第二項規定訂定之。</a:t>
            </a:r>
            <a:endParaRPr lang="en-US" altLang="zh-TW" sz="2600" dirty="0">
              <a:latin typeface="Times New Roman" pitchFamily="18" charset="0"/>
              <a:ea typeface="標楷體" pitchFamily="65" charset="-120"/>
            </a:endParaRPr>
          </a:p>
          <a:p>
            <a:pPr marL="0" indent="0" algn="l" eaLnBrk="1" hangingPunct="1">
              <a:spcBef>
                <a:spcPts val="0"/>
              </a:spcBef>
              <a:buNone/>
              <a:defRPr/>
            </a:pPr>
            <a:endParaRPr lang="en-US" altLang="zh-TW" sz="3000" b="1" dirty="0" smtClean="0">
              <a:solidFill>
                <a:srgbClr val="000099"/>
              </a:solidFill>
              <a:latin typeface="Times New Roman" pitchFamily="18" charset="0"/>
              <a:ea typeface="標楷體" pitchFamily="65" charset="-120"/>
            </a:endParaRPr>
          </a:p>
          <a:p>
            <a:pPr marL="0" indent="0" algn="l" eaLnBrk="1" hangingPunct="1">
              <a:spcBef>
                <a:spcPts val="0"/>
              </a:spcBef>
              <a:buNone/>
              <a:defRPr/>
            </a:pPr>
            <a:r>
              <a:rPr lang="zh-TW" altLang="zh-TW" sz="2600" b="1" dirty="0" smtClean="0">
                <a:latin typeface="Times New Roman" pitchFamily="18" charset="0"/>
                <a:ea typeface="標楷體" pitchFamily="65" charset="-120"/>
                <a:cs typeface="Times New Roman" pitchFamily="18" charset="0"/>
              </a:rPr>
              <a:t>　</a:t>
            </a:r>
            <a:endParaRPr lang="en-US" altLang="zh-TW" sz="2600" b="1" dirty="0" smtClean="0">
              <a:latin typeface="Times New Roman" pitchFamily="18" charset="0"/>
              <a:ea typeface="標楷體" pitchFamily="65" charset="-120"/>
              <a:cs typeface="Times New Roman" pitchFamily="18" charset="0"/>
            </a:endParaRPr>
          </a:p>
          <a:p>
            <a:pPr marL="457200" indent="-457200" algn="l" eaLnBrk="1" hangingPunct="1">
              <a:buFont typeface="Wingdings" pitchFamily="2" charset="2"/>
              <a:buChar char="Ø"/>
              <a:defRPr/>
            </a:pPr>
            <a:endParaRPr lang="en-US" altLang="zh-TW" sz="2600" b="1" dirty="0" smtClean="0">
              <a:latin typeface="Times New Roman" pitchFamily="18" charset="0"/>
              <a:ea typeface="標楷體" pitchFamily="65" charset="-120"/>
              <a:cs typeface="Times New Roman" pitchFamily="18" charset="0"/>
            </a:endParaRPr>
          </a:p>
        </p:txBody>
      </p:sp>
      <p:graphicFrame>
        <p:nvGraphicFramePr>
          <p:cNvPr id="6" name="資料庫圖表 5"/>
          <p:cNvGraphicFramePr/>
          <p:nvPr>
            <p:extLst>
              <p:ext uri="{D42A27DB-BD31-4B8C-83A1-F6EECF244321}">
                <p14:modId xmlns:p14="http://schemas.microsoft.com/office/powerpoint/2010/main" val="2854306426"/>
              </p:ext>
            </p:extLst>
          </p:nvPr>
        </p:nvGraphicFramePr>
        <p:xfrm>
          <a:off x="899592" y="2492896"/>
          <a:ext cx="763284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111350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76375" y="246063"/>
            <a:ext cx="7451725" cy="661987"/>
          </a:xfrm>
        </p:spPr>
        <p:txBody>
          <a:bodyPr/>
          <a:lstStyle/>
          <a:p>
            <a:pPr algn="dist" eaLnBrk="1" hangingPunct="1"/>
            <a:r>
              <a:rPr lang="zh-TW" altLang="en-US" sz="3600" dirty="0" smtClean="0">
                <a:latin typeface="標楷體" pitchFamily="65" charset="-120"/>
                <a:ea typeface="標楷體" pitchFamily="65" charset="-120"/>
                <a:cs typeface="Open Sans Extrabold"/>
              </a:rPr>
              <a:t>加油站油氣回收設施管理辦法</a:t>
            </a:r>
          </a:p>
        </p:txBody>
      </p:sp>
      <p:sp>
        <p:nvSpPr>
          <p:cNvPr id="15363" name="Rectangle 3"/>
          <p:cNvSpPr txBox="1">
            <a:spLocks noChangeArrowheads="1"/>
          </p:cNvSpPr>
          <p:nvPr/>
        </p:nvSpPr>
        <p:spPr bwMode="gray">
          <a:xfrm>
            <a:off x="250825" y="1341438"/>
            <a:ext cx="864235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zh-TW" altLang="zh-TW" sz="3000" b="1" dirty="0" smtClean="0">
                <a:solidFill>
                  <a:srgbClr val="000099"/>
                </a:solidFill>
                <a:latin typeface="Times New Roman" pitchFamily="18" charset="0"/>
                <a:ea typeface="標楷體" pitchFamily="65" charset="-120"/>
              </a:rPr>
              <a:t>第二條</a:t>
            </a:r>
            <a:r>
              <a:rPr lang="zh-TW" altLang="zh-TW" sz="2600" b="1" dirty="0" smtClean="0">
                <a:latin typeface="Times New Roman" pitchFamily="18" charset="0"/>
                <a:ea typeface="標楷體" pitchFamily="65" charset="-120"/>
                <a:cs typeface="Times New Roman" pitchFamily="18" charset="0"/>
              </a:rPr>
              <a:t>　　本辦法專用名詞定義如下：</a:t>
            </a:r>
            <a:endParaRPr lang="en-US" altLang="zh-TW" sz="2600" b="1" dirty="0" smtClean="0">
              <a:latin typeface="Times New Roman" pitchFamily="18" charset="0"/>
              <a:ea typeface="標楷體" pitchFamily="65" charset="-120"/>
              <a:cs typeface="Times New Roman" pitchFamily="18" charset="0"/>
            </a:endParaRPr>
          </a:p>
          <a:p>
            <a:pPr marL="514350" indent="-514350" algn="just" eaLnBrk="1" hangingPunct="1">
              <a:buClr>
                <a:srgbClr val="000000"/>
              </a:buClr>
              <a:buFont typeface="+mj-ea"/>
              <a:buAutoNum type="ea1ChtPeriod"/>
              <a:defRPr/>
            </a:pPr>
            <a:r>
              <a:rPr lang="zh-TW" altLang="zh-TW" sz="2600" dirty="0" smtClean="0">
                <a:latin typeface="Times New Roman" pitchFamily="18" charset="0"/>
                <a:ea typeface="標楷體" pitchFamily="65" charset="-120"/>
                <a:cs typeface="Times New Roman" pitchFamily="18" charset="0"/>
              </a:rPr>
              <a:t>加油站：</a:t>
            </a:r>
            <a:r>
              <a:rPr lang="zh-TW" altLang="en-US" sz="2600" dirty="0" smtClean="0">
                <a:latin typeface="Times New Roman" pitchFamily="18" charset="0"/>
                <a:ea typeface="標楷體" pitchFamily="65" charset="-120"/>
                <a:cs typeface="Times New Roman" pitchFamily="18" charset="0"/>
              </a:rPr>
              <a:t>指備有儲油設施及流量式加油機，為機動車輛或動力機械加注汽油、柴油或供給其他汽油、柴油消費者之場所。但石油煉製業、輸入業或汽、柴油批發業供自用加儲油</a:t>
            </a:r>
            <a:r>
              <a:rPr lang="en-US" altLang="zh-TW" sz="2600" dirty="0" smtClean="0">
                <a:latin typeface="Times New Roman" pitchFamily="18" charset="0"/>
                <a:ea typeface="標楷體" pitchFamily="65" charset="-120"/>
                <a:cs typeface="Times New Roman" pitchFamily="18" charset="0"/>
              </a:rPr>
              <a:t>(</a:t>
            </a:r>
            <a:r>
              <a:rPr lang="zh-TW" altLang="en-US" sz="2600" dirty="0" smtClean="0">
                <a:latin typeface="Times New Roman" pitchFamily="18" charset="0"/>
                <a:ea typeface="標楷體" pitchFamily="65" charset="-120"/>
                <a:cs typeface="Times New Roman" pitchFamily="18" charset="0"/>
              </a:rPr>
              <a:t>氣</a:t>
            </a:r>
            <a:r>
              <a:rPr lang="en-US" altLang="zh-TW" sz="2600" dirty="0" smtClean="0">
                <a:latin typeface="Times New Roman" pitchFamily="18" charset="0"/>
                <a:ea typeface="標楷體" pitchFamily="65" charset="-120"/>
                <a:cs typeface="Times New Roman" pitchFamily="18" charset="0"/>
              </a:rPr>
              <a:t>)</a:t>
            </a:r>
            <a:r>
              <a:rPr lang="zh-TW" altLang="en-US" sz="2600" dirty="0" smtClean="0">
                <a:latin typeface="Times New Roman" pitchFamily="18" charset="0"/>
                <a:ea typeface="標楷體" pitchFamily="65" charset="-120"/>
                <a:cs typeface="Times New Roman" pitchFamily="18" charset="0"/>
              </a:rPr>
              <a:t>設施業者或非供車輛使用汽油或柴油之零售，不在此限。</a:t>
            </a:r>
            <a:endParaRPr lang="en-US" altLang="zh-TW" sz="2600" dirty="0" smtClean="0">
              <a:latin typeface="Times New Roman" pitchFamily="18" charset="0"/>
              <a:ea typeface="標楷體" pitchFamily="65" charset="-120"/>
              <a:cs typeface="Times New Roman" pitchFamily="18" charset="0"/>
            </a:endParaRPr>
          </a:p>
          <a:p>
            <a:pPr marL="514350" indent="-514350" algn="just" eaLnBrk="1" hangingPunct="1">
              <a:buClr>
                <a:srgbClr val="000000"/>
              </a:buClr>
              <a:buFont typeface="+mj-ea"/>
              <a:buAutoNum type="ea1ChtPeriod"/>
              <a:defRPr/>
            </a:pPr>
            <a:endParaRPr lang="en-US" altLang="zh-TW" sz="2600" b="1" dirty="0" smtClean="0">
              <a:latin typeface="Times New Roman" pitchFamily="18" charset="0"/>
              <a:ea typeface="標楷體" pitchFamily="65" charset="-120"/>
              <a:cs typeface="Times New Roman" pitchFamily="18" charset="0"/>
            </a:endParaRPr>
          </a:p>
          <a:p>
            <a:pPr marL="514350" indent="-514350" algn="just" eaLnBrk="1" hangingPunct="1">
              <a:buClr>
                <a:srgbClr val="000000"/>
              </a:buClr>
              <a:buFont typeface="+mj-ea"/>
              <a:buAutoNum type="ea1ChtPeriod"/>
              <a:defRPr/>
            </a:pPr>
            <a:r>
              <a:rPr lang="zh-TW" altLang="en-US" sz="2600" b="1" dirty="0" smtClean="0">
                <a:latin typeface="Times New Roman" pitchFamily="18" charset="0"/>
                <a:ea typeface="標楷體" pitchFamily="65" charset="-120"/>
                <a:cs typeface="Times New Roman" pitchFamily="18" charset="0"/>
              </a:rPr>
              <a:t>油氣回收設施：</a:t>
            </a:r>
            <a:r>
              <a:rPr lang="zh-TW" altLang="en-US" sz="2600" dirty="0" smtClean="0">
                <a:latin typeface="Times New Roman" pitchFamily="18" charset="0"/>
                <a:ea typeface="標楷體" pitchFamily="65" charset="-120"/>
                <a:cs typeface="Times New Roman" pitchFamily="18" charset="0"/>
              </a:rPr>
              <a:t>指</a:t>
            </a:r>
            <a:r>
              <a:rPr lang="zh-TW" altLang="en-US" sz="2600" b="1" dirty="0" smtClean="0">
                <a:latin typeface="Times New Roman" pitchFamily="18" charset="0"/>
                <a:ea typeface="標楷體" pitchFamily="65" charset="-120"/>
                <a:cs typeface="Times New Roman" pitchFamily="18" charset="0"/>
              </a:rPr>
              <a:t>卸油油氣回收設備、油槽真空壓力調節閥及加油槍油氣回收設備</a:t>
            </a:r>
            <a:r>
              <a:rPr lang="zh-TW" altLang="en-US" sz="2600" dirty="0" smtClean="0">
                <a:latin typeface="Times New Roman" pitchFamily="18" charset="0"/>
                <a:ea typeface="標楷體" pitchFamily="65" charset="-120"/>
                <a:cs typeface="Times New Roman" pitchFamily="18" charset="0"/>
              </a:rPr>
              <a:t>。</a:t>
            </a:r>
          </a:p>
          <a:p>
            <a:pPr marL="514350" indent="-514350" algn="just" eaLnBrk="1" hangingPunct="1">
              <a:buClr>
                <a:srgbClr val="000000"/>
              </a:buClr>
              <a:buFont typeface="+mj-ea"/>
              <a:buAutoNum type="ea1ChtPeriod"/>
              <a:defRPr/>
            </a:pPr>
            <a:endParaRPr lang="en-US" altLang="zh-TW" sz="2600" b="1" dirty="0" smtClean="0">
              <a:latin typeface="Times New Roman" pitchFamily="18" charset="0"/>
              <a:ea typeface="標楷體" pitchFamily="65" charset="-120"/>
              <a:cs typeface="Times New Roman" pitchFamily="18" charset="0"/>
            </a:endParaRPr>
          </a:p>
          <a:p>
            <a:pPr marL="514350" indent="-514350" algn="just" eaLnBrk="1" hangingPunct="1">
              <a:buClr>
                <a:srgbClr val="000000"/>
              </a:buClr>
              <a:buFont typeface="+mj-ea"/>
              <a:buAutoNum type="ea1ChtPeriod"/>
              <a:defRPr/>
            </a:pPr>
            <a:r>
              <a:rPr lang="zh-TW" altLang="zh-TW" sz="2600" b="1" dirty="0" smtClean="0">
                <a:latin typeface="Times New Roman" pitchFamily="18" charset="0"/>
                <a:ea typeface="標楷體" pitchFamily="65" charset="-120"/>
                <a:cs typeface="Times New Roman" pitchFamily="18" charset="0"/>
              </a:rPr>
              <a:t>既設加油站</a:t>
            </a:r>
            <a:r>
              <a:rPr lang="zh-TW" altLang="zh-TW" sz="2600" dirty="0" smtClean="0">
                <a:latin typeface="Times New Roman" pitchFamily="18" charset="0"/>
                <a:ea typeface="標楷體" pitchFamily="65" charset="-120"/>
                <a:cs typeface="Times New Roman" pitchFamily="18" charset="0"/>
              </a:rPr>
              <a:t>：指於</a:t>
            </a:r>
            <a:r>
              <a:rPr lang="zh-TW" altLang="zh-TW" sz="2600" b="1" dirty="0" smtClean="0">
                <a:latin typeface="Times New Roman" pitchFamily="18" charset="0"/>
                <a:ea typeface="標楷體" pitchFamily="65" charset="-120"/>
                <a:cs typeface="Times New Roman" pitchFamily="18" charset="0"/>
              </a:rPr>
              <a:t>中華民國九十四年十二月三十一日前</a:t>
            </a:r>
            <a:r>
              <a:rPr lang="zh-TW" altLang="zh-TW" sz="2600" dirty="0" smtClean="0">
                <a:latin typeface="Times New Roman" pitchFamily="18" charset="0"/>
                <a:ea typeface="標楷體" pitchFamily="65" charset="-120"/>
                <a:cs typeface="Times New Roman" pitchFamily="18" charset="0"/>
              </a:rPr>
              <a:t>，已取得建造執照之加油站。</a:t>
            </a:r>
            <a:endParaRPr lang="en-US" altLang="zh-TW" sz="2600" dirty="0" smtClean="0">
              <a:latin typeface="Times New Roman" pitchFamily="18" charset="0"/>
              <a:ea typeface="標楷體" pitchFamily="65" charset="-120"/>
              <a:cs typeface="Times New Roman" pitchFamily="18" charset="0"/>
            </a:endParaRPr>
          </a:p>
          <a:p>
            <a:pPr marL="457200" indent="-457200" eaLnBrk="1" hangingPunct="1">
              <a:buFont typeface="Wingdings" pitchFamily="2" charset="2"/>
              <a:buChar char="Ø"/>
              <a:defRPr/>
            </a:pPr>
            <a:endParaRPr lang="en-US" altLang="zh-TW" sz="2600" b="1" dirty="0" smtClean="0">
              <a:latin typeface="Times New Roman" pitchFamily="18" charset="0"/>
              <a:ea typeface="標楷體" pitchFamily="65" charset="-120"/>
              <a:cs typeface="Times New Roman" pitchFamily="18" charset="0"/>
            </a:endParaRPr>
          </a:p>
        </p:txBody>
      </p:sp>
      <p:sp>
        <p:nvSpPr>
          <p:cNvPr id="15364" name="投影片編號版面配置區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EB14835-0468-4F73-9A37-B36BB8DEC7CB}" type="slidenum">
              <a:rPr lang="zh-TW" altLang="en-US">
                <a:latin typeface="Open Sans"/>
                <a:ea typeface="Open Sans"/>
                <a:cs typeface="Open Sans"/>
              </a:rPr>
              <a:pPr eaLnBrk="1" hangingPunct="1"/>
              <a:t>4</a:t>
            </a:fld>
            <a:endParaRPr lang="en-US" altLang="zh-TW">
              <a:latin typeface="Open Sans"/>
              <a:ea typeface="Open Sans"/>
              <a:cs typeface="Open San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txBox="1">
            <a:spLocks noChangeArrowheads="1"/>
          </p:cNvSpPr>
          <p:nvPr/>
        </p:nvSpPr>
        <p:spPr bwMode="gray">
          <a:xfrm>
            <a:off x="250825" y="1268413"/>
            <a:ext cx="8642350"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457200" indent="-457200" algn="just" eaLnBrk="1" hangingPunct="1">
              <a:buClr>
                <a:schemeClr val="tx1"/>
              </a:buClr>
              <a:buFont typeface="+mj-ea"/>
              <a:buAutoNum type="ea1ChtPeriod" startAt="4"/>
              <a:defRPr/>
            </a:pPr>
            <a:r>
              <a:rPr lang="zh-TW" altLang="zh-TW" sz="2450" b="1" dirty="0" smtClean="0">
                <a:latin typeface="Times New Roman" pitchFamily="18" charset="0"/>
                <a:ea typeface="標楷體" pitchFamily="65" charset="-120"/>
                <a:cs typeface="Times New Roman" pitchFamily="18" charset="0"/>
              </a:rPr>
              <a:t>新設加油站</a:t>
            </a:r>
            <a:r>
              <a:rPr lang="zh-TW" altLang="zh-TW" sz="2450" dirty="0" smtClean="0">
                <a:latin typeface="Times New Roman" pitchFamily="18" charset="0"/>
                <a:ea typeface="標楷體" pitchFamily="65" charset="-120"/>
                <a:cs typeface="Times New Roman" pitchFamily="18" charset="0"/>
              </a:rPr>
              <a:t>：指於</a:t>
            </a:r>
            <a:r>
              <a:rPr lang="zh-TW" altLang="zh-TW" sz="2450" b="1" dirty="0" smtClean="0">
                <a:latin typeface="Times New Roman" pitchFamily="18" charset="0"/>
                <a:ea typeface="標楷體" pitchFamily="65" charset="-120"/>
                <a:cs typeface="Times New Roman" pitchFamily="18" charset="0"/>
              </a:rPr>
              <a:t>中華民國九十五年一月一日後</a:t>
            </a:r>
            <a:r>
              <a:rPr lang="zh-TW" altLang="zh-TW" sz="2450" dirty="0" smtClean="0">
                <a:latin typeface="Times New Roman" pitchFamily="18" charset="0"/>
                <a:ea typeface="標楷體" pitchFamily="65" charset="-120"/>
                <a:cs typeface="Times New Roman" pitchFamily="18" charset="0"/>
              </a:rPr>
              <a:t>，始取得建造執照之加油站，或既設加油站進行與油氣回收設施相關之重建或改建而重新申請建造執照者。</a:t>
            </a:r>
          </a:p>
          <a:p>
            <a:pPr marL="457200" indent="-457200" algn="just" eaLnBrk="1" hangingPunct="1">
              <a:buClr>
                <a:schemeClr val="tx1"/>
              </a:buClr>
              <a:buFont typeface="+mj-ea"/>
              <a:buAutoNum type="ea1ChtPeriod" startAt="4"/>
              <a:defRPr/>
            </a:pPr>
            <a:endParaRPr lang="zh-TW" altLang="zh-TW" sz="2450" b="1" dirty="0" smtClean="0">
              <a:latin typeface="Times New Roman" pitchFamily="18" charset="0"/>
              <a:ea typeface="標楷體" pitchFamily="65" charset="-120"/>
              <a:cs typeface="Times New Roman" pitchFamily="18" charset="0"/>
            </a:endParaRPr>
          </a:p>
          <a:p>
            <a:pPr marL="457200" indent="-457200" algn="just" eaLnBrk="1" hangingPunct="1">
              <a:buClr>
                <a:schemeClr val="tx1"/>
              </a:buClr>
              <a:buFont typeface="+mj-ea"/>
              <a:buAutoNum type="ea1ChtPeriod" startAt="4"/>
              <a:defRPr/>
            </a:pPr>
            <a:r>
              <a:rPr lang="zh-TW" altLang="zh-TW" sz="2450" dirty="0" smtClean="0">
                <a:latin typeface="Times New Roman" pitchFamily="18" charset="0"/>
                <a:ea typeface="標楷體" pitchFamily="65" charset="-120"/>
                <a:cs typeface="Times New Roman" pitchFamily="18" charset="0"/>
              </a:rPr>
              <a:t>油氣管線液體阻塞檢驗測定</a:t>
            </a:r>
            <a:r>
              <a:rPr lang="en-US" altLang="zh-TW" sz="2450" dirty="0" smtClean="0">
                <a:latin typeface="Times New Roman" pitchFamily="18" charset="0"/>
                <a:ea typeface="標楷體" pitchFamily="65" charset="-120"/>
                <a:cs typeface="Times New Roman" pitchFamily="18" charset="0"/>
              </a:rPr>
              <a:t>(</a:t>
            </a:r>
            <a:r>
              <a:rPr lang="zh-TW" altLang="zh-TW" sz="2450" dirty="0" smtClean="0">
                <a:latin typeface="Times New Roman" pitchFamily="18" charset="0"/>
                <a:ea typeface="標楷體" pitchFamily="65" charset="-120"/>
                <a:cs typeface="Times New Roman" pitchFamily="18" charset="0"/>
              </a:rPr>
              <a:t>以下簡稱液阻檢測</a:t>
            </a:r>
            <a:r>
              <a:rPr lang="en-US" altLang="zh-TW" sz="2450" dirty="0" smtClean="0">
                <a:latin typeface="Times New Roman" pitchFamily="18" charset="0"/>
                <a:ea typeface="標楷體" pitchFamily="65" charset="-120"/>
                <a:cs typeface="Times New Roman" pitchFamily="18" charset="0"/>
              </a:rPr>
              <a:t>)</a:t>
            </a:r>
            <a:r>
              <a:rPr lang="zh-TW" altLang="zh-TW" sz="2450" dirty="0" smtClean="0">
                <a:latin typeface="Times New Roman" pitchFamily="18" charset="0"/>
                <a:ea typeface="標楷體" pitchFamily="65" charset="-120"/>
                <a:cs typeface="Times New Roman" pitchFamily="18" charset="0"/>
              </a:rPr>
              <a:t>：指以氮氣代替油氣，注入加油機至油槽之油氣管線中，量測管線中產生之壓降，藉以測試油滴回流至油槽之能力。</a:t>
            </a:r>
            <a:endParaRPr lang="en-US" altLang="zh-TW" sz="2450" dirty="0" smtClean="0">
              <a:latin typeface="Times New Roman" pitchFamily="18" charset="0"/>
              <a:ea typeface="標楷體" pitchFamily="65" charset="-120"/>
              <a:cs typeface="Times New Roman" pitchFamily="18" charset="0"/>
            </a:endParaRPr>
          </a:p>
          <a:p>
            <a:pPr marL="457200" indent="-457200" algn="just" eaLnBrk="1" hangingPunct="1">
              <a:buClr>
                <a:schemeClr val="tx1"/>
              </a:buClr>
              <a:buFont typeface="+mj-ea"/>
              <a:buAutoNum type="ea1ChtPeriod" startAt="4"/>
              <a:defRPr/>
            </a:pPr>
            <a:endParaRPr lang="zh-TW" altLang="zh-TW" sz="2450" dirty="0" smtClean="0">
              <a:latin typeface="Times New Roman" pitchFamily="18" charset="0"/>
              <a:ea typeface="標楷體" pitchFamily="65" charset="-120"/>
              <a:cs typeface="Times New Roman" pitchFamily="18" charset="0"/>
            </a:endParaRPr>
          </a:p>
          <a:p>
            <a:pPr marL="457200" indent="-457200" algn="just" eaLnBrk="1" hangingPunct="1">
              <a:buClr>
                <a:schemeClr val="tx1"/>
              </a:buClr>
              <a:buFont typeface="+mj-ea"/>
              <a:buAutoNum type="ea1ChtPeriod" startAt="4"/>
              <a:defRPr/>
            </a:pPr>
            <a:r>
              <a:rPr lang="zh-TW" altLang="zh-TW" sz="2450" dirty="0" smtClean="0">
                <a:latin typeface="Times New Roman" pitchFamily="18" charset="0"/>
                <a:ea typeface="標楷體" pitchFamily="65" charset="-120"/>
                <a:cs typeface="Times New Roman" pitchFamily="18" charset="0"/>
              </a:rPr>
              <a:t>加油槍抽氣量與加油量比率檢驗測定</a:t>
            </a:r>
            <a:r>
              <a:rPr lang="en-US" altLang="zh-TW" sz="2450" b="1" dirty="0" smtClean="0">
                <a:latin typeface="Times New Roman" pitchFamily="18" charset="0"/>
                <a:ea typeface="標楷體" pitchFamily="65" charset="-120"/>
                <a:cs typeface="Times New Roman" pitchFamily="18" charset="0"/>
              </a:rPr>
              <a:t>(</a:t>
            </a:r>
            <a:r>
              <a:rPr lang="zh-TW" altLang="zh-TW" sz="2450" b="1" dirty="0" smtClean="0">
                <a:latin typeface="Times New Roman" pitchFamily="18" charset="0"/>
                <a:ea typeface="標楷體" pitchFamily="65" charset="-120"/>
                <a:cs typeface="Times New Roman" pitchFamily="18" charset="0"/>
              </a:rPr>
              <a:t>以下簡稱氣油比檢測</a:t>
            </a:r>
            <a:r>
              <a:rPr lang="en-US" altLang="zh-TW" sz="2450" b="1" dirty="0" smtClean="0">
                <a:latin typeface="Times New Roman" pitchFamily="18" charset="0"/>
                <a:ea typeface="標楷體" pitchFamily="65" charset="-120"/>
                <a:cs typeface="Times New Roman" pitchFamily="18" charset="0"/>
              </a:rPr>
              <a:t>)</a:t>
            </a:r>
            <a:r>
              <a:rPr lang="zh-TW" altLang="zh-TW" sz="2450" dirty="0" smtClean="0">
                <a:latin typeface="Times New Roman" pitchFamily="18" charset="0"/>
                <a:ea typeface="標楷體" pitchFamily="65" charset="-120"/>
                <a:cs typeface="Times New Roman" pitchFamily="18" charset="0"/>
              </a:rPr>
              <a:t>：指加油槍加油時抽取之空氣量與加油量的比率測試。</a:t>
            </a:r>
            <a:endParaRPr lang="en-US" altLang="zh-TW" sz="2450" dirty="0" smtClean="0">
              <a:latin typeface="Times New Roman" pitchFamily="18" charset="0"/>
              <a:ea typeface="標楷體" pitchFamily="65" charset="-120"/>
              <a:cs typeface="Times New Roman" pitchFamily="18" charset="0"/>
            </a:endParaRPr>
          </a:p>
          <a:p>
            <a:pPr marL="457200" indent="-457200" algn="just" eaLnBrk="1" hangingPunct="1">
              <a:buClr>
                <a:schemeClr val="tx1"/>
              </a:buClr>
              <a:buFont typeface="+mj-ea"/>
              <a:buAutoNum type="ea1ChtPeriod" startAt="4"/>
              <a:defRPr/>
            </a:pPr>
            <a:endParaRPr lang="zh-TW" altLang="zh-TW" sz="2450" dirty="0" smtClean="0">
              <a:latin typeface="Times New Roman" pitchFamily="18" charset="0"/>
              <a:ea typeface="標楷體" pitchFamily="65" charset="-120"/>
              <a:cs typeface="Times New Roman" pitchFamily="18" charset="0"/>
            </a:endParaRPr>
          </a:p>
          <a:p>
            <a:pPr marL="457200" indent="-457200" algn="just" eaLnBrk="1" hangingPunct="1">
              <a:buClr>
                <a:schemeClr val="tx1"/>
              </a:buClr>
              <a:buFont typeface="+mj-ea"/>
              <a:buAutoNum type="ea1ChtPeriod" startAt="4"/>
              <a:defRPr/>
            </a:pPr>
            <a:r>
              <a:rPr lang="zh-TW" altLang="zh-TW" sz="2450" dirty="0" smtClean="0">
                <a:latin typeface="Times New Roman" pitchFamily="18" charset="0"/>
                <a:ea typeface="標楷體" pitchFamily="65" charset="-120"/>
                <a:cs typeface="Times New Roman" pitchFamily="18" charset="0"/>
              </a:rPr>
              <a:t>油氣管線洩漏檢驗測定</a:t>
            </a:r>
            <a:r>
              <a:rPr lang="en-US" altLang="zh-TW" sz="2450" b="1" dirty="0" smtClean="0">
                <a:latin typeface="Times New Roman" pitchFamily="18" charset="0"/>
                <a:ea typeface="標楷體" pitchFamily="65" charset="-120"/>
                <a:cs typeface="Times New Roman" pitchFamily="18" charset="0"/>
              </a:rPr>
              <a:t>(</a:t>
            </a:r>
            <a:r>
              <a:rPr lang="zh-TW" altLang="zh-TW" sz="2450" b="1" dirty="0" smtClean="0">
                <a:latin typeface="Times New Roman" pitchFamily="18" charset="0"/>
                <a:ea typeface="標楷體" pitchFamily="65" charset="-120"/>
                <a:cs typeface="Times New Roman" pitchFamily="18" charset="0"/>
              </a:rPr>
              <a:t>以下簡稱氣漏檢測</a:t>
            </a:r>
            <a:r>
              <a:rPr lang="en-US" altLang="zh-TW" sz="2450" b="1" dirty="0" smtClean="0">
                <a:latin typeface="Times New Roman" pitchFamily="18" charset="0"/>
                <a:ea typeface="標楷體" pitchFamily="65" charset="-120"/>
                <a:cs typeface="Times New Roman" pitchFamily="18" charset="0"/>
              </a:rPr>
              <a:t>)</a:t>
            </a:r>
            <a:r>
              <a:rPr lang="zh-TW" altLang="zh-TW" sz="2450" dirty="0" smtClean="0">
                <a:latin typeface="Times New Roman" pitchFamily="18" charset="0"/>
                <a:ea typeface="標楷體" pitchFamily="65" charset="-120"/>
                <a:cs typeface="Times New Roman" pitchFamily="18" charset="0"/>
              </a:rPr>
              <a:t>：指油氣回收設施之油氣管線密閉性測試。</a:t>
            </a:r>
          </a:p>
        </p:txBody>
      </p:sp>
      <p:sp>
        <p:nvSpPr>
          <p:cNvPr id="16387" name="投影片編號版面配置區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934823C-6732-4F06-976F-90D3C60BCC45}" type="slidenum">
              <a:rPr lang="zh-TW" altLang="en-US">
                <a:latin typeface="Open Sans"/>
                <a:ea typeface="Open Sans"/>
                <a:cs typeface="Open Sans"/>
              </a:rPr>
              <a:pPr eaLnBrk="1" hangingPunct="1"/>
              <a:t>5</a:t>
            </a:fld>
            <a:endParaRPr lang="en-US" altLang="zh-TW">
              <a:latin typeface="Open Sans"/>
              <a:ea typeface="Open Sans"/>
              <a:cs typeface="Open Sans"/>
            </a:endParaRPr>
          </a:p>
        </p:txBody>
      </p:sp>
      <p:sp>
        <p:nvSpPr>
          <p:cNvPr id="16388" name="Rectangle 2"/>
          <p:cNvSpPr txBox="1">
            <a:spLocks noChangeArrowheads="1"/>
          </p:cNvSpPr>
          <p:nvPr/>
        </p:nvSpPr>
        <p:spPr bwMode="auto">
          <a:xfrm>
            <a:off x="1476375" y="246063"/>
            <a:ext cx="745172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dist" eaLnBrk="1" hangingPunct="1">
              <a:lnSpc>
                <a:spcPct val="90000"/>
              </a:lnSpc>
            </a:pPr>
            <a:r>
              <a:rPr lang="zh-TW" altLang="en-US" sz="3600">
                <a:latin typeface="標楷體" pitchFamily="65" charset="-120"/>
                <a:ea typeface="標楷體" pitchFamily="65" charset="-120"/>
                <a:cs typeface="Open Sans Extrabold"/>
              </a:rPr>
              <a:t>加油站油氣回收設施管理辦法</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txBox="1">
            <a:spLocks noChangeArrowheads="1"/>
          </p:cNvSpPr>
          <p:nvPr/>
        </p:nvSpPr>
        <p:spPr bwMode="gray">
          <a:xfrm>
            <a:off x="395288" y="1052513"/>
            <a:ext cx="81375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zh-TW" altLang="en-US" sz="3000" b="1">
                <a:solidFill>
                  <a:srgbClr val="000099"/>
                </a:solidFill>
                <a:latin typeface="Times New Roman" pitchFamily="18" charset="0"/>
                <a:ea typeface="標楷體" pitchFamily="65" charset="-120"/>
              </a:rPr>
              <a:t>第六條　</a:t>
            </a:r>
            <a:r>
              <a:rPr lang="zh-TW" altLang="en-US" sz="2000">
                <a:latin typeface="微軟正黑體" pitchFamily="34" charset="-120"/>
                <a:ea typeface="微軟正黑體" pitchFamily="34" charset="-120"/>
              </a:rPr>
              <a:t>　</a:t>
            </a:r>
            <a:endParaRPr lang="en-US" altLang="zh-TW" sz="2000">
              <a:latin typeface="微軟正黑體" pitchFamily="34" charset="-120"/>
              <a:ea typeface="微軟正黑體" pitchFamily="34" charset="-120"/>
            </a:endParaRPr>
          </a:p>
          <a:p>
            <a:pPr algn="just" eaLnBrk="1" hangingPunct="1"/>
            <a:r>
              <a:rPr lang="zh-TW" altLang="en-US" sz="2300" b="1">
                <a:latin typeface="標楷體" pitchFamily="65" charset="-120"/>
                <a:ea typeface="標楷體" pitchFamily="65" charset="-120"/>
              </a:rPr>
              <a:t>新設加油站應於經營許可證取得後</a:t>
            </a:r>
            <a:r>
              <a:rPr lang="zh-TW" altLang="en-US" sz="2300" b="1">
                <a:solidFill>
                  <a:srgbClr val="FF0000"/>
                </a:solidFill>
                <a:latin typeface="標楷體" pitchFamily="65" charset="-120"/>
                <a:ea typeface="標楷體" pitchFamily="65" charset="-120"/>
              </a:rPr>
              <a:t>六個月</a:t>
            </a:r>
            <a:r>
              <a:rPr lang="zh-TW" altLang="en-US" sz="2300" b="1">
                <a:latin typeface="標楷體" pitchFamily="65" charset="-120"/>
                <a:ea typeface="標楷體" pitchFamily="65" charset="-120"/>
              </a:rPr>
              <a:t>內</a:t>
            </a:r>
            <a:r>
              <a:rPr lang="zh-TW" altLang="en-US" sz="2300">
                <a:latin typeface="標楷體" pitchFamily="65" charset="-120"/>
                <a:ea typeface="標楷體" pitchFamily="65" charset="-120"/>
              </a:rPr>
              <a:t>，完成油氣回收設施設置及氣油比檢測與氣漏檢測，並於</a:t>
            </a:r>
            <a:r>
              <a:rPr lang="zh-TW" altLang="en-US" sz="2300" b="1">
                <a:latin typeface="標楷體" pitchFamily="65" charset="-120"/>
                <a:ea typeface="標楷體" pitchFamily="65" charset="-120"/>
              </a:rPr>
              <a:t>檢測後</a:t>
            </a:r>
            <a:r>
              <a:rPr lang="zh-TW" altLang="en-US" sz="2300" b="1">
                <a:solidFill>
                  <a:srgbClr val="FF0000"/>
                </a:solidFill>
                <a:latin typeface="標楷體" pitchFamily="65" charset="-120"/>
                <a:ea typeface="標楷體" pitchFamily="65" charset="-120"/>
              </a:rPr>
              <a:t>十五日</a:t>
            </a:r>
            <a:r>
              <a:rPr lang="zh-TW" altLang="en-US" sz="2300" b="1">
                <a:latin typeface="標楷體" pitchFamily="65" charset="-120"/>
                <a:ea typeface="標楷體" pitchFamily="65" charset="-120"/>
              </a:rPr>
              <a:t>內</a:t>
            </a:r>
            <a:r>
              <a:rPr lang="zh-TW" altLang="en-US" sz="2300">
                <a:latin typeface="標楷體" pitchFamily="65" charset="-120"/>
                <a:ea typeface="標楷體" pitchFamily="65" charset="-120"/>
              </a:rPr>
              <a:t>，將檢測結果作成紀錄，供地方主管機關備查。</a:t>
            </a:r>
          </a:p>
        </p:txBody>
      </p:sp>
      <p:sp>
        <p:nvSpPr>
          <p:cNvPr id="17411" name="Rectangle 3"/>
          <p:cNvSpPr>
            <a:spLocks noGrp="1" noChangeArrowheads="1"/>
          </p:cNvSpPr>
          <p:nvPr>
            <p:ph type="body" sz="half" idx="1"/>
          </p:nvPr>
        </p:nvSpPr>
        <p:spPr bwMode="auto">
          <a:xfrm>
            <a:off x="398463" y="2605088"/>
            <a:ext cx="76962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buFont typeface="Wingdings" pitchFamily="2" charset="2"/>
              <a:buNone/>
            </a:pPr>
            <a:r>
              <a:rPr lang="zh-TW" altLang="en-US" sz="3000" b="1" smtClean="0">
                <a:solidFill>
                  <a:srgbClr val="000099"/>
                </a:solidFill>
                <a:latin typeface="Times New Roman" pitchFamily="18" charset="0"/>
                <a:ea typeface="標楷體" pitchFamily="65" charset="-120"/>
              </a:rPr>
              <a:t>第八條   </a:t>
            </a:r>
            <a:endParaRPr lang="en-US" altLang="zh-TW" sz="3000" b="1" smtClean="0">
              <a:solidFill>
                <a:srgbClr val="000099"/>
              </a:solidFill>
              <a:latin typeface="Times New Roman" pitchFamily="18" charset="0"/>
              <a:ea typeface="標楷體" pitchFamily="65" charset="-120"/>
            </a:endParaRPr>
          </a:p>
          <a:p>
            <a:pPr algn="l" eaLnBrk="1" hangingPunct="1">
              <a:buFont typeface="Wingdings" pitchFamily="2" charset="2"/>
              <a:buNone/>
            </a:pPr>
            <a:r>
              <a:rPr lang="zh-TW" altLang="en-US" sz="2200" smtClean="0">
                <a:latin typeface="Times New Roman" pitchFamily="18" charset="0"/>
                <a:ea typeface="標楷體" pitchFamily="65" charset="-120"/>
                <a:cs typeface="Times New Roman" pitchFamily="18" charset="0"/>
              </a:rPr>
              <a:t>加油站應維持加油槍及油氣回收設施有效操作，其氣油比檢</a:t>
            </a:r>
            <a:endParaRPr lang="en-US" altLang="zh-TW" sz="2200" smtClean="0">
              <a:latin typeface="Times New Roman" pitchFamily="18" charset="0"/>
              <a:ea typeface="標楷體" pitchFamily="65" charset="-120"/>
              <a:cs typeface="Times New Roman" pitchFamily="18" charset="0"/>
            </a:endParaRPr>
          </a:p>
          <a:p>
            <a:pPr algn="just" eaLnBrk="1" hangingPunct="1">
              <a:buFont typeface="Wingdings" pitchFamily="2" charset="2"/>
              <a:buNone/>
            </a:pPr>
            <a:r>
              <a:rPr lang="zh-TW" altLang="en-US" sz="2200" smtClean="0">
                <a:latin typeface="Times New Roman" pitchFamily="18" charset="0"/>
                <a:ea typeface="標楷體" pitchFamily="65" charset="-120"/>
                <a:cs typeface="Times New Roman" pitchFamily="18" charset="0"/>
              </a:rPr>
              <a:t>測及氣漏檢測應符合下列規定：</a:t>
            </a:r>
          </a:p>
        </p:txBody>
      </p:sp>
      <p:graphicFrame>
        <p:nvGraphicFramePr>
          <p:cNvPr id="6" name="Group 34"/>
          <p:cNvGraphicFramePr>
            <a:graphicFrameLocks noGrp="1"/>
          </p:cNvGraphicFramePr>
          <p:nvPr>
            <p:ph sz="half" idx="2"/>
          </p:nvPr>
        </p:nvGraphicFramePr>
        <p:xfrm>
          <a:off x="323850" y="3933825"/>
          <a:ext cx="8596312" cy="2590800"/>
        </p:xfrm>
        <a:graphic>
          <a:graphicData uri="http://schemas.openxmlformats.org/drawingml/2006/table">
            <a:tbl>
              <a:tblPr/>
              <a:tblGrid>
                <a:gridCol w="1728098"/>
                <a:gridCol w="2294502"/>
                <a:gridCol w="1221094"/>
                <a:gridCol w="3352618"/>
              </a:tblGrid>
              <a:tr h="390961">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000099"/>
                          </a:solidFill>
                          <a:effectLst/>
                          <a:latin typeface="Times New Roman" pitchFamily="18" charset="0"/>
                          <a:ea typeface="標楷體" pitchFamily="65" charset="-120"/>
                          <a:cs typeface="Times New Roman" pitchFamily="18" charset="0"/>
                        </a:rPr>
                        <a:t>檢驗測定項目</a:t>
                      </a:r>
                    </a:p>
                  </a:txBody>
                  <a:tcPr marL="91435" marR="91435" marT="45700" marB="457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000099"/>
                          </a:solidFill>
                          <a:effectLst/>
                          <a:latin typeface="Times New Roman" pitchFamily="18" charset="0"/>
                          <a:ea typeface="標楷體" pitchFamily="65" charset="-120"/>
                          <a:cs typeface="Times New Roman" pitchFamily="18" charset="0"/>
                        </a:rPr>
                        <a:t>合格標準範圍</a:t>
                      </a:r>
                    </a:p>
                  </a:txBody>
                  <a:tcPr marL="91435" marR="91435" marT="45700" marB="457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000099"/>
                          </a:solidFill>
                          <a:effectLst/>
                          <a:latin typeface="Times New Roman" pitchFamily="18" charset="0"/>
                          <a:ea typeface="標楷體" pitchFamily="65" charset="-120"/>
                          <a:cs typeface="Times New Roman" pitchFamily="18" charset="0"/>
                        </a:rPr>
                        <a:t>容許誤差</a:t>
                      </a:r>
                    </a:p>
                  </a:txBody>
                  <a:tcPr marL="91435" marR="91435" marT="45700" marB="457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000099"/>
                          </a:solidFill>
                          <a:effectLst/>
                          <a:latin typeface="Times New Roman" pitchFamily="18" charset="0"/>
                          <a:ea typeface="標楷體" pitchFamily="65" charset="-120"/>
                          <a:cs typeface="Times New Roman" pitchFamily="18" charset="0"/>
                        </a:rPr>
                        <a:t>備註</a:t>
                      </a:r>
                    </a:p>
                  </a:txBody>
                  <a:tcPr marL="91435" marR="91435" marT="45700" marB="457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79664">
                <a:tc row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rgbClr val="333333"/>
                          </a:solidFill>
                          <a:effectLst/>
                          <a:latin typeface="Times New Roman" pitchFamily="18" charset="0"/>
                          <a:ea typeface="標楷體" pitchFamily="65" charset="-120"/>
                          <a:cs typeface="Times New Roman" pitchFamily="18" charset="0"/>
                        </a:rPr>
                        <a:t>氣油比檢測</a:t>
                      </a:r>
                      <a:endParaRPr kumimoji="0" lang="zh-TW" altLang="en-US"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333333"/>
                          </a:solidFill>
                          <a:effectLst/>
                          <a:latin typeface="Times New Roman" pitchFamily="18" charset="0"/>
                          <a:ea typeface="標楷體" pitchFamily="65" charset="-120"/>
                          <a:cs typeface="Times New Roman" pitchFamily="18" charset="0"/>
                        </a:rPr>
                        <a:t>(</a:t>
                      </a:r>
                      <a:r>
                        <a:rPr kumimoji="0" lang="zh-TW" altLang="en-US" sz="1600" b="1" i="0" u="none" strike="noStrike" cap="none" normalizeH="0" baseline="0" smtClean="0">
                          <a:ln>
                            <a:noFill/>
                          </a:ln>
                          <a:solidFill>
                            <a:srgbClr val="333333"/>
                          </a:solidFill>
                          <a:effectLst/>
                          <a:latin typeface="Times New Roman" pitchFamily="18" charset="0"/>
                          <a:ea typeface="標楷體" pitchFamily="65" charset="-120"/>
                          <a:cs typeface="Times New Roman" pitchFamily="18" charset="0"/>
                        </a:rPr>
                        <a:t>抽氣量</a:t>
                      </a:r>
                      <a:r>
                        <a:rPr kumimoji="0" lang="en-US" altLang="zh-TW" sz="1600" b="1" i="0" u="none" strike="noStrike" cap="none" normalizeH="0" baseline="0" smtClean="0">
                          <a:ln>
                            <a:noFill/>
                          </a:ln>
                          <a:solidFill>
                            <a:srgbClr val="333333"/>
                          </a:solidFill>
                          <a:effectLst/>
                          <a:latin typeface="Times New Roman" pitchFamily="18" charset="0"/>
                          <a:ea typeface="標楷體" pitchFamily="65" charset="-120"/>
                          <a:cs typeface="Times New Roman" pitchFamily="18" charset="0"/>
                        </a:rPr>
                        <a:t>\</a:t>
                      </a:r>
                      <a:r>
                        <a:rPr kumimoji="0" lang="zh-TW" altLang="en-US" sz="1600" b="1" i="0" u="none" strike="noStrike" cap="none" normalizeH="0" baseline="0" smtClean="0">
                          <a:ln>
                            <a:noFill/>
                          </a:ln>
                          <a:solidFill>
                            <a:srgbClr val="333333"/>
                          </a:solidFill>
                          <a:effectLst/>
                          <a:latin typeface="Times New Roman" pitchFamily="18" charset="0"/>
                          <a:ea typeface="標楷體" pitchFamily="65" charset="-120"/>
                          <a:cs typeface="Times New Roman" pitchFamily="18" charset="0"/>
                        </a:rPr>
                        <a:t>加油量</a:t>
                      </a:r>
                      <a:r>
                        <a:rPr kumimoji="0" lang="en-US" altLang="zh-TW" sz="1600" b="1" i="0" u="none" strike="noStrike" cap="none" normalizeH="0" baseline="0" smtClean="0">
                          <a:ln>
                            <a:noFill/>
                          </a:ln>
                          <a:solidFill>
                            <a:srgbClr val="333333"/>
                          </a:solidFill>
                          <a:effectLst/>
                          <a:latin typeface="Times New Roman" pitchFamily="18" charset="0"/>
                          <a:ea typeface="標楷體" pitchFamily="65" charset="-120"/>
                          <a:cs typeface="Times New Roman" pitchFamily="18" charset="0"/>
                        </a:rPr>
                        <a:t>)</a:t>
                      </a:r>
                      <a:endParaRPr kumimoji="0"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91435" marR="91435" marT="45700" marB="457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700" b="1" i="0" u="none" strike="noStrike" cap="none" normalizeH="0" baseline="0" smtClean="0">
                          <a:ln>
                            <a:noFill/>
                          </a:ln>
                          <a:solidFill>
                            <a:srgbClr val="333333"/>
                          </a:solidFill>
                          <a:effectLst/>
                          <a:latin typeface="Times New Roman" pitchFamily="18" charset="0"/>
                          <a:ea typeface="標楷體" pitchFamily="65" charset="-120"/>
                          <a:cs typeface="Times New Roman" pitchFamily="18" charset="0"/>
                        </a:rPr>
                        <a:t>1.35–2.40</a:t>
                      </a:r>
                      <a:endParaRPr kumimoji="0" lang="en-US" altLang="zh-TW" sz="17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91435" marR="91435" marT="45700" marB="457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700" b="1" i="0" u="none" strike="noStrike" cap="none" normalizeH="0" baseline="0" smtClean="0">
                          <a:ln>
                            <a:noFill/>
                          </a:ln>
                          <a:solidFill>
                            <a:srgbClr val="333333"/>
                          </a:solidFill>
                          <a:effectLst/>
                          <a:latin typeface="Times New Roman" pitchFamily="18" charset="0"/>
                          <a:ea typeface="標楷體" pitchFamily="65" charset="-120"/>
                          <a:cs typeface="Times New Roman" pitchFamily="18" charset="0"/>
                        </a:rPr>
                        <a:t>1/100</a:t>
                      </a:r>
                      <a:endParaRPr kumimoji="0" lang="en-US" altLang="zh-TW" sz="17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91435" marR="91435" marT="45700" marB="457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333333"/>
                          </a:solidFill>
                          <a:effectLst/>
                          <a:latin typeface="Times New Roman" pitchFamily="18" charset="0"/>
                          <a:ea typeface="標楷體" pitchFamily="65" charset="-120"/>
                          <a:cs typeface="Times New Roman" pitchFamily="18" charset="0"/>
                        </a:rPr>
                        <a:t>具備以燃燒或冷凝等方式，處理</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333333"/>
                          </a:solidFill>
                          <a:effectLst/>
                          <a:latin typeface="Times New Roman" pitchFamily="18" charset="0"/>
                          <a:ea typeface="標楷體" pitchFamily="65" charset="-120"/>
                          <a:cs typeface="Times New Roman" pitchFamily="18" charset="0"/>
                        </a:rPr>
                        <a:t>回填至油槽後多餘油氣之設備</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333333"/>
                          </a:solidFill>
                          <a:effectLst/>
                          <a:latin typeface="Times New Roman" pitchFamily="18" charset="0"/>
                          <a:ea typeface="標楷體" pitchFamily="65" charset="-120"/>
                          <a:cs typeface="Times New Roman" pitchFamily="18" charset="0"/>
                        </a:rPr>
                        <a:t>者。</a:t>
                      </a:r>
                      <a:endParaRPr kumimoji="0" lang="zh-TW" altLang="en-US" sz="16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91435" marR="91435" marT="45700" marB="457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799">
                <a:tc vMerge="1">
                  <a:txBody>
                    <a:bodyPr/>
                    <a:lstStyle/>
                    <a:p>
                      <a:endParaRPr lang="zh-TW" altLang="en-US"/>
                    </a:p>
                  </a:txBody>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700" b="1" i="0" u="none" strike="noStrike" cap="none" normalizeH="0" baseline="0" smtClean="0">
                          <a:ln>
                            <a:noFill/>
                          </a:ln>
                          <a:solidFill>
                            <a:srgbClr val="333333"/>
                          </a:solidFill>
                          <a:effectLst/>
                          <a:latin typeface="Times New Roman" pitchFamily="18" charset="0"/>
                          <a:ea typeface="標楷體" pitchFamily="65" charset="-120"/>
                          <a:cs typeface="Times New Roman" pitchFamily="18" charset="0"/>
                        </a:rPr>
                        <a:t>0.88–1.20</a:t>
                      </a:r>
                      <a:endParaRPr kumimoji="0" lang="en-US" altLang="zh-TW" sz="17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91435" marR="91435" marT="45700" marB="457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700" b="1" i="0" u="none" strike="noStrike" cap="none" normalizeH="0" baseline="0" smtClean="0">
                          <a:ln>
                            <a:noFill/>
                          </a:ln>
                          <a:solidFill>
                            <a:srgbClr val="333333"/>
                          </a:solidFill>
                          <a:effectLst/>
                          <a:latin typeface="Times New Roman" pitchFamily="18" charset="0"/>
                          <a:ea typeface="標楷體" pitchFamily="65" charset="-120"/>
                          <a:cs typeface="Times New Roman" pitchFamily="18" charset="0"/>
                        </a:rPr>
                        <a:t>1/100</a:t>
                      </a:r>
                      <a:endParaRPr kumimoji="0" lang="en-US" altLang="zh-TW" sz="17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91435" marR="91435" marT="45700" marB="457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rgbClr val="333333"/>
                          </a:solidFill>
                          <a:effectLst/>
                          <a:latin typeface="Times New Roman" pitchFamily="18" charset="0"/>
                          <a:ea typeface="標楷體" pitchFamily="65" charset="-120"/>
                          <a:cs typeface="Times New Roman" pitchFamily="18" charset="0"/>
                        </a:rPr>
                        <a:t>無前述設備者</a:t>
                      </a:r>
                      <a:endParaRPr kumimoji="0" lang="zh-TW" altLang="en-US"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91435" marR="91435" marT="45700" marB="457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38376">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rgbClr val="333333"/>
                          </a:solidFill>
                          <a:effectLst/>
                          <a:latin typeface="Times New Roman" pitchFamily="18" charset="0"/>
                          <a:ea typeface="標楷體" pitchFamily="65" charset="-120"/>
                          <a:cs typeface="Times New Roman" pitchFamily="18" charset="0"/>
                        </a:rPr>
                        <a:t>氣漏檢測</a:t>
                      </a:r>
                      <a:endParaRPr kumimoji="0" lang="zh-TW" altLang="en-US"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91435" marR="91435" marT="45700" marB="457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333333"/>
                          </a:solidFill>
                          <a:effectLst/>
                          <a:latin typeface="Times New Roman" pitchFamily="18" charset="0"/>
                          <a:ea typeface="標楷體" pitchFamily="65" charset="-120"/>
                          <a:cs typeface="Times New Roman" pitchFamily="18" charset="0"/>
                        </a:rPr>
                        <a:t>4.83–5.33 </a:t>
                      </a:r>
                      <a:r>
                        <a:rPr kumimoji="0" lang="zh-TW" altLang="en-US" sz="1700" b="1" i="0" u="none" strike="noStrike" cap="none" normalizeH="0" baseline="0" dirty="0" smtClean="0">
                          <a:ln>
                            <a:noFill/>
                          </a:ln>
                          <a:solidFill>
                            <a:srgbClr val="333333"/>
                          </a:solidFill>
                          <a:effectLst/>
                          <a:latin typeface="Times New Roman" pitchFamily="18" charset="0"/>
                          <a:ea typeface="標楷體" pitchFamily="65" charset="-120"/>
                          <a:cs typeface="Times New Roman" pitchFamily="18" charset="0"/>
                        </a:rPr>
                        <a:t>公分水柱</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333333"/>
                          </a:solidFill>
                          <a:effectLst/>
                          <a:latin typeface="Times New Roman" pitchFamily="18" charset="0"/>
                          <a:ea typeface="標楷體" pitchFamily="65" charset="-120"/>
                          <a:cs typeface="Times New Roman" pitchFamily="18" charset="0"/>
                        </a:rPr>
                        <a:t>(</a:t>
                      </a:r>
                      <a:r>
                        <a:rPr kumimoji="0" lang="en-US" altLang="zh-TW" sz="1700" b="1" i="0" u="none" strike="noStrike" cap="none" normalizeH="0" baseline="0" dirty="0" smtClean="0">
                          <a:ln>
                            <a:noFill/>
                          </a:ln>
                          <a:solidFill>
                            <a:srgbClr val="A50021"/>
                          </a:solidFill>
                          <a:effectLst/>
                          <a:latin typeface="Times New Roman" pitchFamily="18" charset="0"/>
                          <a:ea typeface="標楷體" pitchFamily="65" charset="-120"/>
                          <a:cs typeface="Times New Roman" pitchFamily="18" charset="0"/>
                        </a:rPr>
                        <a:t>1.90–2.10 </a:t>
                      </a:r>
                      <a:r>
                        <a:rPr kumimoji="0" lang="zh-TW" altLang="en-US" sz="1700" b="1" i="0" u="none" strike="noStrike" cap="none" normalizeH="0" baseline="0" dirty="0" smtClean="0">
                          <a:ln>
                            <a:noFill/>
                          </a:ln>
                          <a:solidFill>
                            <a:srgbClr val="A50021"/>
                          </a:solidFill>
                          <a:effectLst/>
                          <a:latin typeface="Times New Roman" pitchFamily="18" charset="0"/>
                          <a:ea typeface="標楷體" pitchFamily="65" charset="-120"/>
                          <a:cs typeface="Times New Roman" pitchFamily="18" charset="0"/>
                        </a:rPr>
                        <a:t>英吋水柱</a:t>
                      </a:r>
                      <a:r>
                        <a:rPr kumimoji="0" lang="en-US" altLang="zh-TW" sz="1700" b="1" i="0" u="none" strike="noStrike" cap="none" normalizeH="0" baseline="0" dirty="0" smtClean="0">
                          <a:ln>
                            <a:noFill/>
                          </a:ln>
                          <a:solidFill>
                            <a:srgbClr val="333333"/>
                          </a:solidFill>
                          <a:effectLst/>
                          <a:latin typeface="Times New Roman" pitchFamily="18" charset="0"/>
                          <a:ea typeface="標楷體" pitchFamily="65" charset="-120"/>
                          <a:cs typeface="Times New Roman" pitchFamily="18" charset="0"/>
                        </a:rPr>
                        <a:t>)</a:t>
                      </a:r>
                      <a:endParaRPr kumimoji="0"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91435" marR="91435" marT="45700" marB="457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333333"/>
                          </a:solidFill>
                          <a:effectLst/>
                          <a:latin typeface="Times New Roman" pitchFamily="18" charset="0"/>
                          <a:ea typeface="標楷體" pitchFamily="65" charset="-120"/>
                          <a:cs typeface="Times New Roman" pitchFamily="18" charset="0"/>
                        </a:rPr>
                        <a:t>1/100</a:t>
                      </a:r>
                      <a:endParaRPr kumimoji="0"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91435" marR="91435" marT="45700" marB="457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333333"/>
                          </a:solidFill>
                          <a:effectLst/>
                          <a:latin typeface="Times New Roman" pitchFamily="18" charset="0"/>
                          <a:ea typeface="標楷體" pitchFamily="65" charset="-120"/>
                          <a:cs typeface="Times New Roman" pitchFamily="18" charset="0"/>
                        </a:rPr>
                        <a:t>使管路受壓至 </a:t>
                      </a:r>
                      <a:r>
                        <a:rPr kumimoji="0" lang="en-US" altLang="zh-TW" sz="1600" b="1" i="0" u="none" strike="noStrike" cap="none" normalizeH="0" baseline="0" dirty="0" smtClean="0">
                          <a:ln>
                            <a:noFill/>
                          </a:ln>
                          <a:solidFill>
                            <a:srgbClr val="333333"/>
                          </a:solidFill>
                          <a:effectLst/>
                          <a:latin typeface="Times New Roman" pitchFamily="18" charset="0"/>
                          <a:ea typeface="標楷體" pitchFamily="65" charset="-120"/>
                          <a:cs typeface="Times New Roman" pitchFamily="18" charset="0"/>
                        </a:rPr>
                        <a:t>5.08 </a:t>
                      </a:r>
                      <a:r>
                        <a:rPr kumimoji="0" lang="zh-TW" altLang="en-US" sz="1600" b="1" i="0" u="none" strike="noStrike" cap="none" normalizeH="0" baseline="0" dirty="0" smtClean="0">
                          <a:ln>
                            <a:noFill/>
                          </a:ln>
                          <a:solidFill>
                            <a:srgbClr val="333333"/>
                          </a:solidFill>
                          <a:effectLst/>
                          <a:latin typeface="Times New Roman" pitchFamily="18" charset="0"/>
                          <a:ea typeface="標楷體" pitchFamily="65" charset="-120"/>
                          <a:cs typeface="Times New Roman" pitchFamily="18" charset="0"/>
                        </a:rPr>
                        <a:t>公分水柱</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333333"/>
                          </a:solidFill>
                          <a:effectLst/>
                          <a:latin typeface="Times New Roman" pitchFamily="18" charset="0"/>
                          <a:ea typeface="標楷體" pitchFamily="65" charset="-120"/>
                          <a:cs typeface="Times New Roman" pitchFamily="18" charset="0"/>
                        </a:rPr>
                        <a:t>( 2 </a:t>
                      </a:r>
                      <a:r>
                        <a:rPr kumimoji="0" lang="zh-TW" altLang="en-US" sz="1600" b="1" i="0" u="none" strike="noStrike" cap="none" normalizeH="0" baseline="0" dirty="0" smtClean="0">
                          <a:ln>
                            <a:noFill/>
                          </a:ln>
                          <a:solidFill>
                            <a:srgbClr val="333333"/>
                          </a:solidFill>
                          <a:effectLst/>
                          <a:latin typeface="Times New Roman" pitchFamily="18" charset="0"/>
                          <a:ea typeface="標楷體" pitchFamily="65" charset="-120"/>
                          <a:cs typeface="Times New Roman" pitchFamily="18" charset="0"/>
                        </a:rPr>
                        <a:t>英吋水柱</a:t>
                      </a:r>
                      <a:r>
                        <a:rPr kumimoji="0" lang="en-US" altLang="zh-TW" sz="1600" b="1" i="0" u="none" strike="noStrike" cap="none" normalizeH="0" baseline="0" dirty="0" smtClean="0">
                          <a:ln>
                            <a:noFill/>
                          </a:ln>
                          <a:solidFill>
                            <a:srgbClr val="333333"/>
                          </a:solidFill>
                          <a:effectLst/>
                          <a:latin typeface="Times New Roman" pitchFamily="18" charset="0"/>
                          <a:ea typeface="標楷體" pitchFamily="65" charset="-120"/>
                          <a:cs typeface="Times New Roman" pitchFamily="18" charset="0"/>
                        </a:rPr>
                        <a:t>)</a:t>
                      </a:r>
                      <a:r>
                        <a:rPr kumimoji="0" lang="zh-TW" altLang="en-US" sz="1600" b="1" i="0" u="none" strike="noStrike" cap="none" normalizeH="0" baseline="0" dirty="0" smtClean="0">
                          <a:ln>
                            <a:noFill/>
                          </a:ln>
                          <a:solidFill>
                            <a:srgbClr val="333333"/>
                          </a:solidFill>
                          <a:effectLst/>
                          <a:latin typeface="Times New Roman" pitchFamily="18" charset="0"/>
                          <a:ea typeface="標楷體" pitchFamily="65" charset="-120"/>
                          <a:cs typeface="Times New Roman" pitchFamily="18" charset="0"/>
                        </a:rPr>
                        <a:t>，</a:t>
                      </a:r>
                      <a:r>
                        <a:rPr kumimoji="0" lang="zh-TW" altLang="en-US" sz="1600" b="1" i="0" u="none" strike="noStrike" cap="none" normalizeH="0" baseline="0" dirty="0" smtClean="0">
                          <a:ln>
                            <a:noFill/>
                          </a:ln>
                          <a:solidFill>
                            <a:srgbClr val="A50021"/>
                          </a:solidFill>
                          <a:effectLst/>
                          <a:latin typeface="Times New Roman" pitchFamily="18" charset="0"/>
                          <a:ea typeface="標楷體" pitchFamily="65" charset="-120"/>
                          <a:cs typeface="Times New Roman" pitchFamily="18" charset="0"/>
                        </a:rPr>
                        <a:t>測試時間五分鐘</a:t>
                      </a:r>
                      <a:r>
                        <a:rPr kumimoji="0" lang="zh-TW" altLang="en-US" sz="1600" b="1" i="0" u="none" strike="noStrike" cap="none" normalizeH="0" baseline="0" dirty="0" smtClean="0">
                          <a:ln>
                            <a:noFill/>
                          </a:ln>
                          <a:solidFill>
                            <a:srgbClr val="333333"/>
                          </a:solidFill>
                          <a:effectLst/>
                          <a:latin typeface="Times New Roman" pitchFamily="18" charset="0"/>
                          <a:ea typeface="標楷體" pitchFamily="65" charset="-120"/>
                          <a:cs typeface="Times New Roman" pitchFamily="18" charset="0"/>
                        </a:rPr>
                        <a:t>。</a:t>
                      </a:r>
                      <a:endParaRPr kumimoji="0" lang="zh-TW" altLang="en-US" sz="16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91435" marR="91435" marT="45700" marB="457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438" name="投影片編號版面配置區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484B500-BB5D-476A-B5CF-C186F83D314C}" type="slidenum">
              <a:rPr lang="zh-TW" altLang="en-US">
                <a:latin typeface="Open Sans"/>
                <a:ea typeface="Open Sans"/>
                <a:cs typeface="Open Sans"/>
              </a:rPr>
              <a:pPr eaLnBrk="1" hangingPunct="1"/>
              <a:t>6</a:t>
            </a:fld>
            <a:endParaRPr lang="en-US" altLang="zh-TW">
              <a:latin typeface="Open Sans"/>
              <a:ea typeface="Open Sans"/>
              <a:cs typeface="Open Sans"/>
            </a:endParaRPr>
          </a:p>
        </p:txBody>
      </p:sp>
      <p:sp>
        <p:nvSpPr>
          <p:cNvPr id="17439" name="Rectangle 2"/>
          <p:cNvSpPr>
            <a:spLocks noGrp="1" noChangeArrowheads="1"/>
          </p:cNvSpPr>
          <p:nvPr>
            <p:ph type="title"/>
          </p:nvPr>
        </p:nvSpPr>
        <p:spPr>
          <a:xfrm>
            <a:off x="1476375" y="246063"/>
            <a:ext cx="7451725" cy="661987"/>
          </a:xfrm>
        </p:spPr>
        <p:txBody>
          <a:bodyPr/>
          <a:lstStyle/>
          <a:p>
            <a:pPr algn="dist" eaLnBrk="1" hangingPunct="1"/>
            <a:r>
              <a:rPr lang="zh-TW" altLang="en-US" sz="3600" smtClean="0">
                <a:latin typeface="標楷體" pitchFamily="65" charset="-120"/>
                <a:ea typeface="標楷體" pitchFamily="65" charset="-120"/>
                <a:cs typeface="Open Sans Extrabold"/>
              </a:rPr>
              <a:t>加油站油氣回收設施管理辦法</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06" name="Rectangle 30"/>
          <p:cNvSpPr>
            <a:spLocks noChangeArrowheads="1"/>
          </p:cNvSpPr>
          <p:nvPr/>
        </p:nvSpPr>
        <p:spPr bwMode="auto">
          <a:xfrm>
            <a:off x="107950" y="1125538"/>
            <a:ext cx="8891588" cy="5472112"/>
          </a:xfrm>
          <a:prstGeom prst="rect">
            <a:avLst/>
          </a:prstGeom>
          <a:noFill/>
          <a:ln w="9525">
            <a:noFill/>
            <a:miter lim="800000"/>
            <a:headEnd/>
            <a:tailEnd/>
          </a:ln>
          <a:effectLst/>
        </p:spPr>
        <p:txBody>
          <a:bodyPr/>
          <a:lstStyle/>
          <a:p>
            <a:pPr marL="495300" indent="-495300" eaLnBrk="0" hangingPunct="0">
              <a:spcBef>
                <a:spcPct val="20000"/>
              </a:spcBef>
              <a:buClr>
                <a:schemeClr val="tx1"/>
              </a:buClr>
              <a:buFont typeface="Wingdings" pitchFamily="2" charset="2"/>
              <a:buNone/>
              <a:defRPr/>
            </a:pPr>
            <a:r>
              <a:rPr lang="zh-TW" altLang="en-US" sz="3000" b="1" dirty="0">
                <a:solidFill>
                  <a:srgbClr val="000099"/>
                </a:solidFill>
                <a:latin typeface="Times New Roman" pitchFamily="18" charset="0"/>
                <a:ea typeface="標楷體" pitchFamily="65" charset="-120"/>
              </a:rPr>
              <a:t>第八條之一</a:t>
            </a:r>
            <a:r>
              <a:rPr lang="zh-TW" altLang="en-US" sz="3000" b="1" dirty="0">
                <a:solidFill>
                  <a:srgbClr val="3333CC"/>
                </a:solidFill>
                <a:latin typeface="Times New Roman" pitchFamily="18" charset="0"/>
                <a:ea typeface="標楷體" pitchFamily="65" charset="-120"/>
              </a:rPr>
              <a:t>   </a:t>
            </a:r>
            <a:endParaRPr lang="en-US" altLang="zh-TW" sz="3000" b="1" dirty="0">
              <a:solidFill>
                <a:srgbClr val="3333CC"/>
              </a:solidFill>
              <a:latin typeface="Times New Roman" pitchFamily="18" charset="0"/>
              <a:ea typeface="標楷體" pitchFamily="65" charset="-120"/>
            </a:endParaRPr>
          </a:p>
          <a:p>
            <a:pPr marL="495300" indent="-495300" eaLnBrk="0" hangingPunct="0">
              <a:spcBef>
                <a:spcPct val="20000"/>
              </a:spcBef>
              <a:buClr>
                <a:schemeClr val="tx1"/>
              </a:buClr>
              <a:buFont typeface="Wingdings" pitchFamily="2" charset="2"/>
              <a:buChar char="Ø"/>
              <a:defRPr/>
            </a:pPr>
            <a:r>
              <a:rPr lang="zh-TW" altLang="en-US" sz="2310" dirty="0">
                <a:latin typeface="Times New Roman" pitchFamily="18" charset="0"/>
                <a:ea typeface="標楷體" pitchFamily="65" charset="-120"/>
                <a:cs typeface="Times New Roman" pitchFamily="18" charset="0"/>
              </a:rPr>
              <a:t>地方主管機關執行加油站加油槍之氣油比檢測，</a:t>
            </a:r>
            <a:r>
              <a:rPr lang="zh-TW" altLang="en-US" sz="2310" b="1" dirty="0">
                <a:latin typeface="Times New Roman" pitchFamily="18" charset="0"/>
                <a:ea typeface="標楷體" pitchFamily="65" charset="-120"/>
                <a:cs typeface="Times New Roman" pitchFamily="18" charset="0"/>
              </a:rPr>
              <a:t>其檢測數量應為每一汽油加油機使用之加油槍數二分之一以上</a:t>
            </a:r>
            <a:r>
              <a:rPr lang="zh-TW" altLang="en-US" sz="2310" dirty="0">
                <a:latin typeface="Times New Roman" pitchFamily="18" charset="0"/>
                <a:ea typeface="標楷體" pitchFamily="65" charset="-120"/>
                <a:cs typeface="Times New Roman" pitchFamily="18" charset="0"/>
              </a:rPr>
              <a:t>。檢測結果有下列情形之一者，</a:t>
            </a:r>
            <a:r>
              <a:rPr lang="zh-TW" altLang="en-US" sz="2310" b="1" dirty="0">
                <a:latin typeface="Times New Roman" pitchFamily="18" charset="0"/>
                <a:ea typeface="標楷體" pitchFamily="65" charset="-120"/>
                <a:cs typeface="Times New Roman" pitchFamily="18" charset="0"/>
              </a:rPr>
              <a:t>認定為</a:t>
            </a:r>
            <a:r>
              <a:rPr lang="zh-TW" altLang="en-US" sz="2310" b="1" dirty="0">
                <a:solidFill>
                  <a:srgbClr val="FF0000"/>
                </a:solidFill>
                <a:latin typeface="Times New Roman" pitchFamily="18" charset="0"/>
                <a:ea typeface="標楷體" pitchFamily="65" charset="-120"/>
                <a:cs typeface="Times New Roman" pitchFamily="18" charset="0"/>
              </a:rPr>
              <a:t>不合格</a:t>
            </a:r>
            <a:r>
              <a:rPr lang="zh-TW" altLang="en-US" sz="2310" b="1" dirty="0">
                <a:latin typeface="Times New Roman" pitchFamily="18" charset="0"/>
                <a:ea typeface="標楷體" pitchFamily="65" charset="-120"/>
                <a:cs typeface="Times New Roman" pitchFamily="18" charset="0"/>
              </a:rPr>
              <a:t>：</a:t>
            </a:r>
            <a:endParaRPr lang="en-US" altLang="zh-TW" sz="2310" b="1" dirty="0">
              <a:latin typeface="Times New Roman" pitchFamily="18" charset="0"/>
              <a:ea typeface="標楷體" pitchFamily="65" charset="-120"/>
              <a:cs typeface="Times New Roman" pitchFamily="18" charset="0"/>
            </a:endParaRPr>
          </a:p>
          <a:p>
            <a:pPr marL="495300" indent="-495300" eaLnBrk="0" hangingPunct="0">
              <a:spcBef>
                <a:spcPct val="20000"/>
              </a:spcBef>
              <a:buClr>
                <a:schemeClr val="tx1"/>
              </a:buClr>
              <a:buFont typeface="+mj-ea"/>
              <a:buAutoNum type="ea1ChtPeriod"/>
              <a:defRPr/>
            </a:pPr>
            <a:r>
              <a:rPr lang="zh-TW" altLang="en-US" sz="2310" dirty="0">
                <a:latin typeface="Times New Roman" pitchFamily="18" charset="0"/>
                <a:ea typeface="標楷體" pitchFamily="65" charset="-120"/>
                <a:cs typeface="Times New Roman" pitchFamily="18" charset="0"/>
              </a:rPr>
              <a:t>符合前條氣油比檢測合格標準範圍之</a:t>
            </a:r>
            <a:r>
              <a:rPr lang="zh-TW" altLang="en-US" sz="2310" b="1" dirty="0">
                <a:latin typeface="Times New Roman" pitchFamily="18" charset="0"/>
                <a:ea typeface="標楷體" pitchFamily="65" charset="-120"/>
                <a:cs typeface="Times New Roman" pitchFamily="18" charset="0"/>
              </a:rPr>
              <a:t>加油槍未達總檢測數</a:t>
            </a:r>
            <a:r>
              <a:rPr lang="zh-TW" altLang="en-US" sz="2310" b="1" dirty="0">
                <a:solidFill>
                  <a:srgbClr val="FF0000"/>
                </a:solidFill>
                <a:latin typeface="Times New Roman" pitchFamily="18" charset="0"/>
                <a:ea typeface="標楷體" pitchFamily="65" charset="-120"/>
                <a:cs typeface="Times New Roman" pitchFamily="18" charset="0"/>
              </a:rPr>
              <a:t>百分之七十者</a:t>
            </a:r>
            <a:r>
              <a:rPr lang="zh-TW" altLang="en-US" sz="2310" b="1" dirty="0">
                <a:latin typeface="Times New Roman" pitchFamily="18" charset="0"/>
                <a:ea typeface="標楷體" pitchFamily="65" charset="-120"/>
                <a:cs typeface="Times New Roman" pitchFamily="18" charset="0"/>
              </a:rPr>
              <a:t>。</a:t>
            </a:r>
            <a:endParaRPr lang="en-US" altLang="zh-TW" sz="2310" b="1" dirty="0">
              <a:latin typeface="Times New Roman" pitchFamily="18" charset="0"/>
              <a:ea typeface="標楷體" pitchFamily="65" charset="-120"/>
              <a:cs typeface="Times New Roman" pitchFamily="18" charset="0"/>
            </a:endParaRPr>
          </a:p>
          <a:p>
            <a:pPr marL="495300" indent="-495300" eaLnBrk="0" hangingPunct="0">
              <a:spcBef>
                <a:spcPct val="20000"/>
              </a:spcBef>
              <a:buClr>
                <a:schemeClr val="tx1"/>
              </a:buClr>
              <a:buFont typeface="+mj-ea"/>
              <a:buAutoNum type="ea1ChtPeriod"/>
              <a:defRPr/>
            </a:pPr>
            <a:r>
              <a:rPr lang="zh-TW" altLang="en-US" sz="2310" dirty="0">
                <a:latin typeface="Times New Roman" pitchFamily="18" charset="0"/>
                <a:ea typeface="標楷體" pitchFamily="65" charset="-120"/>
                <a:cs typeface="Times New Roman" pitchFamily="18" charset="0"/>
              </a:rPr>
              <a:t>符合前條氣油比檢測合格標準範圍加油槍達檢測數量百分之七十以上，</a:t>
            </a:r>
            <a:r>
              <a:rPr lang="zh-TW" altLang="en-US" sz="2310" b="1" dirty="0">
                <a:latin typeface="Times New Roman" pitchFamily="18" charset="0"/>
                <a:ea typeface="標楷體" pitchFamily="65" charset="-120"/>
                <a:cs typeface="Times New Roman" pitchFamily="18" charset="0"/>
              </a:rPr>
              <a:t>其未符合合格標準範圍之加油槍，經主管機關限期改善，屆期未完成改善者。</a:t>
            </a:r>
            <a:endParaRPr lang="en-US" altLang="zh-TW" sz="2310" b="1" dirty="0">
              <a:latin typeface="Times New Roman" pitchFamily="18" charset="0"/>
              <a:ea typeface="標楷體" pitchFamily="65" charset="-120"/>
              <a:cs typeface="Times New Roman" pitchFamily="18" charset="0"/>
            </a:endParaRPr>
          </a:p>
          <a:p>
            <a:pPr marL="495300" indent="-495300" eaLnBrk="0" hangingPunct="0">
              <a:spcBef>
                <a:spcPct val="20000"/>
              </a:spcBef>
              <a:buClr>
                <a:schemeClr val="tx1"/>
              </a:buClr>
              <a:buFont typeface="Wingdings" pitchFamily="2" charset="2"/>
              <a:buChar char="Ø"/>
              <a:defRPr/>
            </a:pPr>
            <a:r>
              <a:rPr lang="zh-TW" altLang="en-US" sz="2310" dirty="0">
                <a:latin typeface="Times New Roman" pitchFamily="18" charset="0"/>
                <a:ea typeface="標楷體" pitchFamily="65" charset="-120"/>
                <a:cs typeface="Times New Roman" pitchFamily="18" charset="0"/>
              </a:rPr>
              <a:t>加油站未能依前項第二款期限完成改善者，</a:t>
            </a:r>
            <a:r>
              <a:rPr lang="zh-TW" altLang="en-US" sz="2310" b="1" dirty="0">
                <a:latin typeface="Times New Roman" pitchFamily="18" charset="0"/>
                <a:ea typeface="標楷體" pitchFamily="65" charset="-120"/>
                <a:cs typeface="Times New Roman" pitchFamily="18" charset="0"/>
              </a:rPr>
              <a:t>應敘明理由於期限屆滿前向地方主管機關申請展延，</a:t>
            </a:r>
            <a:r>
              <a:rPr lang="zh-TW" altLang="en-US" sz="2310" b="1" dirty="0">
                <a:solidFill>
                  <a:srgbClr val="FF0000"/>
                </a:solidFill>
                <a:latin typeface="Times New Roman" pitchFamily="18" charset="0"/>
                <a:ea typeface="標楷體" pitchFamily="65" charset="-120"/>
                <a:cs typeface="Times New Roman" pitchFamily="18" charset="0"/>
              </a:rPr>
              <a:t>展延總日數不得超過九十日</a:t>
            </a:r>
            <a:r>
              <a:rPr lang="zh-TW" altLang="en-US" sz="2310" b="1" dirty="0">
                <a:latin typeface="Times New Roman" pitchFamily="18" charset="0"/>
                <a:ea typeface="標楷體" pitchFamily="65" charset="-120"/>
                <a:cs typeface="Times New Roman" pitchFamily="18" charset="0"/>
              </a:rPr>
              <a:t>。</a:t>
            </a:r>
            <a:endParaRPr lang="en-US" altLang="zh-TW" sz="2310" b="1" dirty="0">
              <a:latin typeface="Times New Roman" pitchFamily="18" charset="0"/>
              <a:ea typeface="標楷體" pitchFamily="65" charset="-120"/>
              <a:cs typeface="Times New Roman" pitchFamily="18" charset="0"/>
            </a:endParaRPr>
          </a:p>
          <a:p>
            <a:pPr marL="495300" indent="-495300" eaLnBrk="0" hangingPunct="0">
              <a:spcBef>
                <a:spcPct val="20000"/>
              </a:spcBef>
              <a:buClr>
                <a:schemeClr val="tx1"/>
              </a:buClr>
              <a:buFont typeface="Wingdings" pitchFamily="2" charset="2"/>
              <a:buChar char="Ø"/>
              <a:defRPr/>
            </a:pPr>
            <a:r>
              <a:rPr lang="zh-TW" altLang="en-US" sz="2310" dirty="0">
                <a:latin typeface="Times New Roman" pitchFamily="18" charset="0"/>
                <a:ea typeface="標楷體" pitchFamily="65" charset="-120"/>
                <a:cs typeface="Times New Roman" pitchFamily="18" charset="0"/>
              </a:rPr>
              <a:t>加油站</a:t>
            </a:r>
            <a:r>
              <a:rPr lang="zh-TW" altLang="en-US" sz="2310" b="1" dirty="0">
                <a:latin typeface="Times New Roman" pitchFamily="18" charset="0"/>
                <a:ea typeface="標楷體" pitchFamily="65" charset="-120"/>
                <a:cs typeface="Times New Roman" pitchFamily="18" charset="0"/>
              </a:rPr>
              <a:t>因故未使用</a:t>
            </a:r>
            <a:r>
              <a:rPr lang="zh-TW" altLang="en-US" sz="2310" dirty="0">
                <a:latin typeface="Times New Roman" pitchFamily="18" charset="0"/>
                <a:ea typeface="標楷體" pitchFamily="65" charset="-120"/>
                <a:cs typeface="Times New Roman" pitchFamily="18" charset="0"/>
              </a:rPr>
              <a:t>之加油槍，應掛牌上鎖並於</a:t>
            </a:r>
            <a:r>
              <a:rPr lang="zh-TW" altLang="en-US" sz="2310" b="1" dirty="0">
                <a:solidFill>
                  <a:srgbClr val="FF0000"/>
                </a:solidFill>
                <a:latin typeface="Times New Roman" pitchFamily="18" charset="0"/>
                <a:ea typeface="標楷體" pitchFamily="65" charset="-120"/>
                <a:cs typeface="Times New Roman" pitchFamily="18" charset="0"/>
              </a:rPr>
              <a:t>二十四小時</a:t>
            </a:r>
            <a:r>
              <a:rPr lang="zh-TW" altLang="en-US" sz="2310" dirty="0">
                <a:latin typeface="Times New Roman" pitchFamily="18" charset="0"/>
                <a:ea typeface="標楷體" pitchFamily="65" charset="-120"/>
                <a:cs typeface="Times New Roman" pitchFamily="18" charset="0"/>
              </a:rPr>
              <a:t>內，向地方主管機關報備者，得免納入第一項之檢測。</a:t>
            </a:r>
          </a:p>
        </p:txBody>
      </p:sp>
      <p:sp>
        <p:nvSpPr>
          <p:cNvPr id="18435" name="投影片編號版面配置區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65BAC95-16AC-46B2-8AE0-FF84706436F0}" type="slidenum">
              <a:rPr lang="zh-TW" altLang="en-US">
                <a:latin typeface="Open Sans"/>
                <a:ea typeface="Open Sans"/>
                <a:cs typeface="Open Sans"/>
              </a:rPr>
              <a:pPr eaLnBrk="1" hangingPunct="1"/>
              <a:t>7</a:t>
            </a:fld>
            <a:endParaRPr lang="en-US" altLang="zh-TW">
              <a:latin typeface="Open Sans"/>
              <a:ea typeface="Open Sans"/>
              <a:cs typeface="Open Sans"/>
            </a:endParaRPr>
          </a:p>
        </p:txBody>
      </p:sp>
      <p:sp>
        <p:nvSpPr>
          <p:cNvPr id="18436" name="Rectangle 2"/>
          <p:cNvSpPr>
            <a:spLocks noGrp="1" noChangeArrowheads="1"/>
          </p:cNvSpPr>
          <p:nvPr>
            <p:ph type="title"/>
          </p:nvPr>
        </p:nvSpPr>
        <p:spPr>
          <a:xfrm>
            <a:off x="1476375" y="246063"/>
            <a:ext cx="7451725" cy="661987"/>
          </a:xfrm>
        </p:spPr>
        <p:txBody>
          <a:bodyPr/>
          <a:lstStyle/>
          <a:p>
            <a:pPr algn="dist" eaLnBrk="1" hangingPunct="1"/>
            <a:r>
              <a:rPr lang="zh-TW" altLang="en-US" sz="3600" smtClean="0">
                <a:latin typeface="標楷體" pitchFamily="65" charset="-120"/>
                <a:ea typeface="標楷體" pitchFamily="65" charset="-120"/>
                <a:cs typeface="Open Sans Extrabold"/>
              </a:rPr>
              <a:t>加油站油氣回收設施管理辦法</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0"/>
          <p:cNvSpPr>
            <a:spLocks noChangeArrowheads="1"/>
          </p:cNvSpPr>
          <p:nvPr/>
        </p:nvSpPr>
        <p:spPr bwMode="auto">
          <a:xfrm>
            <a:off x="341313" y="1203325"/>
            <a:ext cx="8450262" cy="48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95300" indent="-495300" eaLnBrk="0" hangingPunct="0">
              <a:spcBef>
                <a:spcPct val="20000"/>
              </a:spcBef>
              <a:buClr>
                <a:schemeClr val="tx1"/>
              </a:buClr>
              <a:buFont typeface="Wingdings" pitchFamily="2" charset="2"/>
              <a:buNone/>
            </a:pPr>
            <a:r>
              <a:rPr lang="zh-TW" altLang="en-US" sz="3000" b="1" dirty="0">
                <a:solidFill>
                  <a:srgbClr val="000099"/>
                </a:solidFill>
                <a:latin typeface="Times New Roman" pitchFamily="18" charset="0"/>
                <a:ea typeface="標楷體" pitchFamily="65" charset="-120"/>
              </a:rPr>
              <a:t>第九條</a:t>
            </a:r>
            <a:endParaRPr lang="en-US" altLang="zh-TW" sz="3000" b="1" dirty="0">
              <a:solidFill>
                <a:srgbClr val="000099"/>
              </a:solidFill>
              <a:latin typeface="Times New Roman" pitchFamily="18" charset="0"/>
              <a:ea typeface="標楷體" pitchFamily="65" charset="-120"/>
            </a:endParaRPr>
          </a:p>
          <a:p>
            <a:pPr marL="495300" indent="-495300" eaLnBrk="0" hangingPunct="0">
              <a:spcBef>
                <a:spcPct val="20000"/>
              </a:spcBef>
              <a:buClr>
                <a:schemeClr val="tx1"/>
              </a:buClr>
              <a:buFont typeface="Wingdings" pitchFamily="2" charset="2"/>
              <a:buNone/>
            </a:pPr>
            <a:endParaRPr lang="en-US" altLang="zh-TW" sz="1000" b="1" dirty="0">
              <a:solidFill>
                <a:srgbClr val="000099"/>
              </a:solidFill>
              <a:latin typeface="Times New Roman" pitchFamily="18" charset="0"/>
              <a:ea typeface="標楷體" pitchFamily="65" charset="-120"/>
            </a:endParaRPr>
          </a:p>
          <a:p>
            <a:pPr marL="495300" indent="-495300" eaLnBrk="0" hangingPunct="0">
              <a:spcBef>
                <a:spcPct val="20000"/>
              </a:spcBef>
              <a:buClr>
                <a:schemeClr val="tx1"/>
              </a:buClr>
              <a:buFont typeface="Wingdings" pitchFamily="2" charset="2"/>
              <a:buChar char="Ø"/>
            </a:pPr>
            <a:r>
              <a:rPr lang="zh-TW" altLang="zh-TW" sz="2400" dirty="0">
                <a:latin typeface="Times New Roman" pitchFamily="18" charset="0"/>
                <a:ea typeface="標楷體" pitchFamily="65" charset="-120"/>
                <a:cs typeface="Times New Roman" pitchFamily="18" charset="0"/>
              </a:rPr>
              <a:t>加油站應自行或委託專業檢驗測定人員，</a:t>
            </a:r>
            <a:r>
              <a:rPr lang="zh-TW" altLang="zh-TW" sz="2400" b="1" dirty="0">
                <a:solidFill>
                  <a:srgbClr val="FF0000"/>
                </a:solidFill>
                <a:latin typeface="Times New Roman" pitchFamily="18" charset="0"/>
                <a:ea typeface="標楷體" pitchFamily="65" charset="-120"/>
                <a:cs typeface="Times New Roman" pitchFamily="18" charset="0"/>
              </a:rPr>
              <a:t>每二年</a:t>
            </a:r>
            <a:r>
              <a:rPr lang="zh-TW" altLang="zh-TW" sz="2400" b="1" dirty="0">
                <a:latin typeface="Times New Roman" pitchFamily="18" charset="0"/>
                <a:ea typeface="標楷體" pitchFamily="65" charset="-120"/>
                <a:cs typeface="Times New Roman" pitchFamily="18" charset="0"/>
              </a:rPr>
              <a:t>進行一次氣漏檢測</a:t>
            </a:r>
            <a:r>
              <a:rPr lang="zh-TW" altLang="zh-TW" sz="2400" dirty="0">
                <a:latin typeface="Times New Roman" pitchFamily="18" charset="0"/>
                <a:ea typeface="標楷體" pitchFamily="65" charset="-120"/>
                <a:cs typeface="Times New Roman" pitchFamily="18" charset="0"/>
              </a:rPr>
              <a:t>，每次檢測應於前次檢測月份之</a:t>
            </a:r>
            <a:r>
              <a:rPr lang="zh-TW" altLang="zh-TW" sz="2400" b="1" dirty="0">
                <a:solidFill>
                  <a:srgbClr val="FF0000"/>
                </a:solidFill>
                <a:latin typeface="Times New Roman" pitchFamily="18" charset="0"/>
                <a:ea typeface="標楷體" pitchFamily="65" charset="-120"/>
                <a:cs typeface="Times New Roman" pitchFamily="18" charset="0"/>
              </a:rPr>
              <a:t>前後一個月</a:t>
            </a:r>
            <a:r>
              <a:rPr lang="zh-TW" altLang="zh-TW" sz="2400" b="1" dirty="0">
                <a:latin typeface="Times New Roman" pitchFamily="18" charset="0"/>
                <a:ea typeface="標楷體" pitchFamily="65" charset="-120"/>
                <a:cs typeface="Times New Roman" pitchFamily="18" charset="0"/>
              </a:rPr>
              <a:t>內進行</a:t>
            </a:r>
            <a:r>
              <a:rPr lang="zh-TW" altLang="zh-TW" sz="2400" dirty="0">
                <a:latin typeface="Times New Roman" pitchFamily="18" charset="0"/>
                <a:ea typeface="標楷體" pitchFamily="65" charset="-120"/>
                <a:cs typeface="Times New Roman" pitchFamily="18" charset="0"/>
              </a:rPr>
              <a:t>；每支加油槍應於</a:t>
            </a:r>
            <a:r>
              <a:rPr lang="zh-TW" altLang="zh-TW" sz="2400" b="1" dirty="0">
                <a:latin typeface="Times New Roman" pitchFamily="18" charset="0"/>
                <a:ea typeface="標楷體" pitchFamily="65" charset="-120"/>
                <a:cs typeface="Times New Roman" pitchFamily="18" charset="0"/>
              </a:rPr>
              <a:t>每年</a:t>
            </a:r>
            <a:r>
              <a:rPr lang="zh-TW" altLang="zh-TW" sz="2400" b="1" dirty="0">
                <a:solidFill>
                  <a:srgbClr val="FF0000"/>
                </a:solidFill>
                <a:latin typeface="Times New Roman" pitchFamily="18" charset="0"/>
                <a:ea typeface="標楷體" pitchFamily="65" charset="-120"/>
                <a:cs typeface="Times New Roman" pitchFamily="18" charset="0"/>
              </a:rPr>
              <a:t>一至六月</a:t>
            </a:r>
            <a:r>
              <a:rPr lang="zh-TW" altLang="zh-TW" sz="2400" b="1" dirty="0">
                <a:latin typeface="Times New Roman" pitchFamily="18" charset="0"/>
                <a:ea typeface="標楷體" pitchFamily="65" charset="-120"/>
                <a:cs typeface="Times New Roman" pitchFamily="18" charset="0"/>
              </a:rPr>
              <a:t>及</a:t>
            </a:r>
            <a:r>
              <a:rPr lang="zh-TW" altLang="zh-TW" sz="2400" b="1" dirty="0">
                <a:solidFill>
                  <a:srgbClr val="FF0000"/>
                </a:solidFill>
                <a:latin typeface="Times New Roman" pitchFamily="18" charset="0"/>
                <a:ea typeface="標楷體" pitchFamily="65" charset="-120"/>
                <a:cs typeface="Times New Roman" pitchFamily="18" charset="0"/>
              </a:rPr>
              <a:t>七至十二月</a:t>
            </a:r>
            <a:r>
              <a:rPr lang="zh-TW" altLang="zh-TW" sz="2400" dirty="0">
                <a:latin typeface="Times New Roman" pitchFamily="18" charset="0"/>
                <a:ea typeface="標楷體" pitchFamily="65" charset="-120"/>
                <a:cs typeface="Times New Roman" pitchFamily="18" charset="0"/>
              </a:rPr>
              <a:t>各至少</a:t>
            </a:r>
            <a:r>
              <a:rPr lang="zh-TW" altLang="zh-TW" sz="2400" b="1" dirty="0">
                <a:latin typeface="Times New Roman" pitchFamily="18" charset="0"/>
                <a:ea typeface="標楷體" pitchFamily="65" charset="-120"/>
                <a:cs typeface="Times New Roman" pitchFamily="18" charset="0"/>
              </a:rPr>
              <a:t>進行一次氣油比檢測</a:t>
            </a:r>
            <a:r>
              <a:rPr lang="zh-TW" altLang="zh-TW" sz="2400" dirty="0">
                <a:latin typeface="Times New Roman" pitchFamily="18" charset="0"/>
                <a:ea typeface="標楷體" pitchFamily="65" charset="-120"/>
                <a:cs typeface="Times New Roman" pitchFamily="18" charset="0"/>
              </a:rPr>
              <a:t>，其</a:t>
            </a:r>
            <a:r>
              <a:rPr lang="zh-TW" altLang="zh-TW" sz="2400" b="1" dirty="0">
                <a:latin typeface="Times New Roman" pitchFamily="18" charset="0"/>
                <a:ea typeface="標楷體" pitchFamily="65" charset="-120"/>
                <a:cs typeface="Times New Roman" pitchFamily="18" charset="0"/>
              </a:rPr>
              <a:t>連續兩次檢測</a:t>
            </a:r>
            <a:r>
              <a:rPr lang="zh-TW" altLang="zh-TW" sz="2400" dirty="0">
                <a:latin typeface="Times New Roman" pitchFamily="18" charset="0"/>
                <a:ea typeface="標楷體" pitchFamily="65" charset="-120"/>
                <a:cs typeface="Times New Roman" pitchFamily="18" charset="0"/>
              </a:rPr>
              <a:t>間隔期間應為</a:t>
            </a:r>
            <a:r>
              <a:rPr lang="zh-TW" altLang="zh-TW" sz="2400" b="1" dirty="0">
                <a:solidFill>
                  <a:srgbClr val="FF0000"/>
                </a:solidFill>
                <a:latin typeface="Times New Roman" pitchFamily="18" charset="0"/>
                <a:ea typeface="標楷體" pitchFamily="65" charset="-120"/>
                <a:cs typeface="Times New Roman" pitchFamily="18" charset="0"/>
              </a:rPr>
              <a:t>三個月以上</a:t>
            </a:r>
            <a:r>
              <a:rPr lang="zh-TW" altLang="zh-TW" sz="2400" dirty="0">
                <a:latin typeface="Times New Roman" pitchFamily="18" charset="0"/>
                <a:ea typeface="標楷體" pitchFamily="65" charset="-120"/>
                <a:cs typeface="Times New Roman" pitchFamily="18" charset="0"/>
              </a:rPr>
              <a:t>。必要時，地方主管機關得要求其增加檢測頻率。</a:t>
            </a:r>
            <a:r>
              <a:rPr lang="zh-TW" altLang="en-US" sz="2400" b="1" dirty="0">
                <a:solidFill>
                  <a:srgbClr val="3333CC"/>
                </a:solidFill>
                <a:latin typeface="Times New Roman" pitchFamily="18" charset="0"/>
                <a:ea typeface="標楷體" pitchFamily="65" charset="-120"/>
                <a:cs typeface="Times New Roman" pitchFamily="18" charset="0"/>
              </a:rPr>
              <a:t> </a:t>
            </a:r>
            <a:endParaRPr lang="en-US" altLang="zh-TW" sz="2400" b="1" dirty="0">
              <a:solidFill>
                <a:srgbClr val="3333CC"/>
              </a:solidFill>
              <a:latin typeface="Times New Roman" pitchFamily="18" charset="0"/>
              <a:ea typeface="標楷體" pitchFamily="65" charset="-120"/>
              <a:cs typeface="Times New Roman" pitchFamily="18" charset="0"/>
            </a:endParaRPr>
          </a:p>
          <a:p>
            <a:pPr marL="495300" indent="-495300" eaLnBrk="0" hangingPunct="0">
              <a:spcBef>
                <a:spcPct val="20000"/>
              </a:spcBef>
              <a:buClr>
                <a:schemeClr val="tx1"/>
              </a:buClr>
              <a:buFont typeface="Wingdings" pitchFamily="2" charset="2"/>
              <a:buChar char="Ø"/>
            </a:pPr>
            <a:endParaRPr lang="en-US" altLang="zh-TW" sz="2400" b="1" dirty="0">
              <a:solidFill>
                <a:srgbClr val="3333CC"/>
              </a:solidFill>
              <a:latin typeface="Times New Roman" pitchFamily="18" charset="0"/>
              <a:ea typeface="標楷體" pitchFamily="65" charset="-120"/>
              <a:cs typeface="Times New Roman" pitchFamily="18" charset="0"/>
            </a:endParaRPr>
          </a:p>
          <a:p>
            <a:pPr marL="495300" indent="-495300" eaLnBrk="0" hangingPunct="0">
              <a:spcBef>
                <a:spcPct val="20000"/>
              </a:spcBef>
              <a:buClr>
                <a:schemeClr val="tx1"/>
              </a:buClr>
              <a:buFont typeface="Wingdings" pitchFamily="2" charset="2"/>
              <a:buChar char="Ø"/>
            </a:pPr>
            <a:r>
              <a:rPr lang="zh-TW" altLang="en-US" sz="2400" dirty="0">
                <a:latin typeface="Times New Roman" pitchFamily="18" charset="0"/>
                <a:ea typeface="標楷體" pitchFamily="65" charset="-120"/>
                <a:cs typeface="Times New Roman" pitchFamily="18" charset="0"/>
              </a:rPr>
              <a:t>加油站之汽油發油量</a:t>
            </a:r>
            <a:r>
              <a:rPr lang="zh-TW" altLang="en-US" sz="2400" b="1" dirty="0">
                <a:latin typeface="Times New Roman" pitchFamily="18" charset="0"/>
                <a:ea typeface="標楷體" pitchFamily="65" charset="-120"/>
                <a:cs typeface="Times New Roman" pitchFamily="18" charset="0"/>
              </a:rPr>
              <a:t>連續</a:t>
            </a:r>
            <a:r>
              <a:rPr lang="zh-TW" altLang="en-US" sz="2400" b="1" dirty="0">
                <a:solidFill>
                  <a:srgbClr val="FF0000"/>
                </a:solidFill>
                <a:latin typeface="Times New Roman" pitchFamily="18" charset="0"/>
                <a:ea typeface="標楷體" pitchFamily="65" charset="-120"/>
                <a:cs typeface="Times New Roman" pitchFamily="18" charset="0"/>
              </a:rPr>
              <a:t>三個月</a:t>
            </a:r>
            <a:r>
              <a:rPr lang="zh-TW" altLang="en-US" sz="2400" b="1" dirty="0">
                <a:latin typeface="Times New Roman" pitchFamily="18" charset="0"/>
                <a:ea typeface="標楷體" pitchFamily="65" charset="-120"/>
                <a:cs typeface="Times New Roman" pitchFamily="18" charset="0"/>
              </a:rPr>
              <a:t>平均月發油量低於</a:t>
            </a:r>
            <a:r>
              <a:rPr lang="zh-TW" altLang="en-US" sz="2400" b="1" dirty="0">
                <a:solidFill>
                  <a:srgbClr val="FF0000"/>
                </a:solidFill>
                <a:latin typeface="Times New Roman" pitchFamily="18" charset="0"/>
                <a:ea typeface="標楷體" pitchFamily="65" charset="-120"/>
                <a:cs typeface="Times New Roman" pitchFamily="18" charset="0"/>
              </a:rPr>
              <a:t>二百公秉</a:t>
            </a:r>
            <a:r>
              <a:rPr lang="zh-TW" altLang="en-US" sz="2400" b="1" dirty="0">
                <a:latin typeface="Times New Roman" pitchFamily="18" charset="0"/>
                <a:ea typeface="標楷體" pitchFamily="65" charset="-120"/>
                <a:cs typeface="Times New Roman" pitchFamily="18" charset="0"/>
              </a:rPr>
              <a:t>以下</a:t>
            </a:r>
            <a:r>
              <a:rPr lang="zh-TW" altLang="en-US" sz="2400" dirty="0">
                <a:latin typeface="Times New Roman" pitchFamily="18" charset="0"/>
                <a:ea typeface="標楷體" pitchFamily="65" charset="-120"/>
                <a:cs typeface="Times New Roman" pitchFamily="18" charset="0"/>
              </a:rPr>
              <a:t>，報經主管機關認可者，</a:t>
            </a:r>
            <a:r>
              <a:rPr lang="zh-TW" altLang="en-US" sz="2400" b="1" dirty="0">
                <a:latin typeface="Times New Roman" pitchFamily="18" charset="0"/>
                <a:ea typeface="標楷體" pitchFamily="65" charset="-120"/>
                <a:cs typeface="Times New Roman" pitchFamily="18" charset="0"/>
              </a:rPr>
              <a:t>氣漏檢測之頻率得改為</a:t>
            </a:r>
            <a:r>
              <a:rPr lang="zh-TW" altLang="en-US" sz="2400" b="1" dirty="0">
                <a:solidFill>
                  <a:srgbClr val="FF0000"/>
                </a:solidFill>
                <a:latin typeface="Times New Roman" pitchFamily="18" charset="0"/>
                <a:ea typeface="標楷體" pitchFamily="65" charset="-120"/>
                <a:cs typeface="Times New Roman" pitchFamily="18" charset="0"/>
              </a:rPr>
              <a:t>每三年進行一次</a:t>
            </a:r>
            <a:r>
              <a:rPr lang="zh-TW" altLang="en-US" sz="2400" dirty="0">
                <a:latin typeface="Times New Roman" pitchFamily="18" charset="0"/>
                <a:ea typeface="標楷體" pitchFamily="65" charset="-120"/>
                <a:cs typeface="Times New Roman" pitchFamily="18" charset="0"/>
              </a:rPr>
              <a:t>，加油槍</a:t>
            </a:r>
            <a:r>
              <a:rPr lang="zh-TW" altLang="en-US" sz="2400" b="1" dirty="0">
                <a:latin typeface="Times New Roman" pitchFamily="18" charset="0"/>
                <a:ea typeface="標楷體" pitchFamily="65" charset="-120"/>
                <a:cs typeface="Times New Roman" pitchFamily="18" charset="0"/>
              </a:rPr>
              <a:t>氣油比檢測頻率得改為</a:t>
            </a:r>
            <a:r>
              <a:rPr lang="zh-TW" altLang="en-US" sz="2400" b="1" dirty="0">
                <a:solidFill>
                  <a:srgbClr val="FF0000"/>
                </a:solidFill>
                <a:latin typeface="Times New Roman" pitchFamily="18" charset="0"/>
                <a:ea typeface="標楷體" pitchFamily="65" charset="-120"/>
                <a:cs typeface="Times New Roman" pitchFamily="18" charset="0"/>
              </a:rPr>
              <a:t>每年進行一次</a:t>
            </a:r>
            <a:r>
              <a:rPr lang="zh-TW" altLang="en-US" sz="2400" dirty="0">
                <a:latin typeface="Times New Roman" pitchFamily="18" charset="0"/>
                <a:ea typeface="標楷體" pitchFamily="65" charset="-120"/>
                <a:cs typeface="Times New Roman" pitchFamily="18" charset="0"/>
              </a:rPr>
              <a:t>，其</a:t>
            </a:r>
            <a:r>
              <a:rPr lang="zh-TW" altLang="en-US" sz="2400" b="1" dirty="0">
                <a:latin typeface="Times New Roman" pitchFamily="18" charset="0"/>
                <a:ea typeface="標楷體" pitchFamily="65" charset="-120"/>
                <a:cs typeface="Times New Roman" pitchFamily="18" charset="0"/>
              </a:rPr>
              <a:t>連續兩次檢測</a:t>
            </a:r>
            <a:r>
              <a:rPr lang="zh-TW" altLang="en-US" sz="2400" dirty="0">
                <a:latin typeface="Times New Roman" pitchFamily="18" charset="0"/>
                <a:ea typeface="標楷體" pitchFamily="65" charset="-120"/>
                <a:cs typeface="Times New Roman" pitchFamily="18" charset="0"/>
              </a:rPr>
              <a:t>間隔期間應為</a:t>
            </a:r>
            <a:r>
              <a:rPr lang="zh-TW" altLang="en-US" sz="2400" b="1" dirty="0">
                <a:solidFill>
                  <a:srgbClr val="FF0000"/>
                </a:solidFill>
                <a:latin typeface="Times New Roman" pitchFamily="18" charset="0"/>
                <a:ea typeface="標楷體" pitchFamily="65" charset="-120"/>
                <a:cs typeface="Times New Roman" pitchFamily="18" charset="0"/>
              </a:rPr>
              <a:t>六個月以上</a:t>
            </a:r>
            <a:r>
              <a:rPr lang="zh-TW" altLang="en-US" sz="2400" dirty="0">
                <a:latin typeface="Times New Roman" pitchFamily="18" charset="0"/>
                <a:ea typeface="標楷體" pitchFamily="65" charset="-120"/>
                <a:cs typeface="Times New Roman" pitchFamily="18" charset="0"/>
              </a:rPr>
              <a:t>。但任一季發油量超過六百公秉以上者，應依前項規定辦理。</a:t>
            </a:r>
          </a:p>
        </p:txBody>
      </p:sp>
      <p:sp>
        <p:nvSpPr>
          <p:cNvPr id="19459" name="投影片編號版面配置區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F3DBCA5-40B0-40AA-9F2F-1F2FFB0D4101}" type="slidenum">
              <a:rPr lang="zh-TW" altLang="en-US">
                <a:latin typeface="Open Sans"/>
                <a:ea typeface="Open Sans"/>
                <a:cs typeface="Open Sans"/>
              </a:rPr>
              <a:pPr eaLnBrk="1" hangingPunct="1"/>
              <a:t>8</a:t>
            </a:fld>
            <a:endParaRPr lang="en-US" altLang="zh-TW">
              <a:latin typeface="Open Sans"/>
              <a:ea typeface="Open Sans"/>
              <a:cs typeface="Open Sans"/>
            </a:endParaRPr>
          </a:p>
        </p:txBody>
      </p:sp>
      <p:sp>
        <p:nvSpPr>
          <p:cNvPr id="19460" name="Rectangle 2"/>
          <p:cNvSpPr>
            <a:spLocks noGrp="1" noChangeArrowheads="1"/>
          </p:cNvSpPr>
          <p:nvPr>
            <p:ph type="title"/>
          </p:nvPr>
        </p:nvSpPr>
        <p:spPr>
          <a:xfrm>
            <a:off x="1476375" y="246063"/>
            <a:ext cx="7451725" cy="661987"/>
          </a:xfrm>
        </p:spPr>
        <p:txBody>
          <a:bodyPr/>
          <a:lstStyle/>
          <a:p>
            <a:pPr algn="dist" eaLnBrk="1" hangingPunct="1"/>
            <a:r>
              <a:rPr lang="zh-TW" altLang="en-US" sz="3600" dirty="0" smtClean="0">
                <a:latin typeface="標楷體" pitchFamily="65" charset="-120"/>
                <a:ea typeface="標楷體" pitchFamily="65" charset="-120"/>
                <a:cs typeface="Open Sans Extrabold"/>
              </a:rPr>
              <a:t>加油站油氣回收設施管理辦法</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04800" y="1219200"/>
            <a:ext cx="8443664" cy="5105400"/>
          </a:xfrm>
        </p:spPr>
        <p:txBody>
          <a:bodyPr/>
          <a:lstStyle/>
          <a:p>
            <a:pPr marL="0" indent="0">
              <a:spcAft>
                <a:spcPts val="1000"/>
              </a:spcAft>
              <a:buNone/>
            </a:pPr>
            <a:r>
              <a:rPr lang="zh-TW" altLang="en-US" b="1" dirty="0" smtClean="0">
                <a:solidFill>
                  <a:srgbClr val="000099"/>
                </a:solidFill>
                <a:latin typeface="標楷體" pitchFamily="65" charset="-120"/>
              </a:rPr>
              <a:t>修正草案 未來</a:t>
            </a:r>
            <a:r>
              <a:rPr lang="zh-TW" altLang="en-US" sz="3000" b="1" dirty="0" smtClean="0">
                <a:solidFill>
                  <a:srgbClr val="000099"/>
                </a:solidFill>
                <a:latin typeface="標楷體" pitchFamily="65" charset="-120"/>
              </a:rPr>
              <a:t>研擬方向：</a:t>
            </a:r>
            <a:endParaRPr lang="en-US" altLang="zh-TW" sz="3000" b="1" dirty="0" smtClean="0">
              <a:solidFill>
                <a:srgbClr val="000099"/>
              </a:solidFill>
              <a:latin typeface="標楷體" pitchFamily="65" charset="-120"/>
            </a:endParaRPr>
          </a:p>
          <a:p>
            <a:pPr lvl="1" algn="just">
              <a:spcAft>
                <a:spcPts val="1000"/>
              </a:spcAft>
              <a:buBlip>
                <a:blip r:embed="rId2"/>
              </a:buBlip>
            </a:pPr>
            <a:r>
              <a:rPr lang="zh-TW" altLang="en-US" sz="2600" dirty="0" smtClean="0"/>
              <a:t>預計修正氣油比檢測合格標準之範圍</a:t>
            </a:r>
            <a:endParaRPr lang="en-US" altLang="zh-TW" sz="2600" dirty="0" smtClean="0"/>
          </a:p>
          <a:p>
            <a:pPr lvl="1" algn="just">
              <a:spcAft>
                <a:spcPts val="1000"/>
              </a:spcAft>
              <a:buBlip>
                <a:blip r:embed="rId2"/>
              </a:buBlip>
            </a:pPr>
            <a:r>
              <a:rPr lang="zh-TW" altLang="en-US" sz="2600" dirty="0" smtClean="0"/>
              <a:t>增訂加油站</a:t>
            </a:r>
            <a:r>
              <a:rPr lang="zh-TW" altLang="en-US" sz="2600" dirty="0"/>
              <a:t>各月發油</a:t>
            </a:r>
            <a:r>
              <a:rPr lang="zh-TW" altLang="en-US" sz="2600" dirty="0" smtClean="0"/>
              <a:t>量、各項檢測結果申報規定</a:t>
            </a:r>
            <a:endParaRPr lang="en-US" altLang="zh-TW" sz="2600" dirty="0" smtClean="0"/>
          </a:p>
          <a:p>
            <a:pPr lvl="1" algn="just">
              <a:spcAft>
                <a:spcPts val="1000"/>
              </a:spcAft>
              <a:buBlip>
                <a:blip r:embed="rId2"/>
              </a:buBlip>
            </a:pPr>
            <a:r>
              <a:rPr lang="zh-TW" altLang="en-US" sz="2600" dirty="0" smtClean="0"/>
              <a:t>油氣回收後處理設備裝設之要求</a:t>
            </a:r>
            <a:endParaRPr lang="en-US" altLang="zh-TW" sz="2600" dirty="0" smtClean="0"/>
          </a:p>
          <a:p>
            <a:pPr lvl="1" algn="just">
              <a:spcAft>
                <a:spcPts val="1000"/>
              </a:spcAft>
              <a:buBlip>
                <a:blip r:embed="rId2"/>
              </a:buBlip>
            </a:pPr>
            <a:r>
              <a:rPr lang="zh-TW" altLang="en-US" sz="2600" dirty="0" smtClean="0"/>
              <a:t>規範真空</a:t>
            </a:r>
            <a:r>
              <a:rPr lang="zh-TW" altLang="en-US" sz="2600" dirty="0"/>
              <a:t>壓力</a:t>
            </a:r>
            <a:r>
              <a:rPr lang="zh-TW" altLang="en-US" sz="2600" dirty="0" smtClean="0"/>
              <a:t>調節閥之設置要求、功能檢測與更換週期</a:t>
            </a:r>
            <a:endParaRPr lang="en-US" altLang="zh-TW" sz="2600" dirty="0" smtClean="0"/>
          </a:p>
          <a:p>
            <a:pPr lvl="1" algn="just">
              <a:spcAft>
                <a:spcPts val="1000"/>
              </a:spcAft>
              <a:buBlip>
                <a:blip r:embed="rId2"/>
              </a:buBlip>
            </a:pPr>
            <a:r>
              <a:rPr lang="zh-TW" altLang="en-US" sz="2600" dirty="0" smtClean="0"/>
              <a:t>推動車</a:t>
            </a:r>
            <a:r>
              <a:rPr lang="zh-TW" altLang="en-US" sz="2600" dirty="0"/>
              <a:t>載油氣回收</a:t>
            </a:r>
            <a:r>
              <a:rPr lang="zh-TW" altLang="en-US" sz="2600" dirty="0" smtClean="0"/>
              <a:t>設施</a:t>
            </a:r>
            <a:r>
              <a:rPr lang="en-US" altLang="zh-TW" sz="2600" dirty="0" smtClean="0"/>
              <a:t>(</a:t>
            </a:r>
            <a:r>
              <a:rPr lang="en-US" altLang="zh-TW" sz="2600" dirty="0"/>
              <a:t>o</a:t>
            </a:r>
            <a:r>
              <a:rPr lang="en-US" altLang="zh-TW" sz="2600" dirty="0" smtClean="0"/>
              <a:t>nboard refueling vapor recovery, ORVR)</a:t>
            </a:r>
            <a:r>
              <a:rPr lang="zh-TW" altLang="en-US" sz="2600" dirty="0" smtClean="0"/>
              <a:t>相關規範</a:t>
            </a:r>
            <a:endParaRPr lang="en-US" altLang="zh-TW" sz="2600" dirty="0" smtClean="0"/>
          </a:p>
          <a:p>
            <a:pPr lvl="1" algn="just">
              <a:spcAft>
                <a:spcPts val="1000"/>
              </a:spcAft>
              <a:buBlip>
                <a:blip r:embed="rId2"/>
              </a:buBlip>
            </a:pPr>
            <a:r>
              <a:rPr lang="zh-TW" altLang="en-US" sz="2600" dirty="0"/>
              <a:t>訂定明確罰</a:t>
            </a:r>
            <a:r>
              <a:rPr lang="zh-TW" altLang="en-US" sz="2600" dirty="0" smtClean="0"/>
              <a:t>則內容</a:t>
            </a:r>
            <a:endParaRPr lang="zh-TW" altLang="en-US" sz="2600" dirty="0"/>
          </a:p>
        </p:txBody>
      </p:sp>
      <p:sp>
        <p:nvSpPr>
          <p:cNvPr id="4" name="投影片編號版面配置區 3"/>
          <p:cNvSpPr>
            <a:spLocks noGrp="1"/>
          </p:cNvSpPr>
          <p:nvPr>
            <p:ph type="sldNum" sz="quarter" idx="11"/>
          </p:nvPr>
        </p:nvSpPr>
        <p:spPr/>
        <p:txBody>
          <a:bodyPr/>
          <a:lstStyle/>
          <a:p>
            <a:pPr>
              <a:defRPr/>
            </a:pPr>
            <a:fld id="{FBF56054-D082-451C-B8B2-2EE7FC9A1F52}" type="slidenum">
              <a:rPr lang="zh-TW" altLang="en-US" smtClean="0"/>
              <a:pPr>
                <a:defRPr/>
              </a:pPr>
              <a:t>9</a:t>
            </a:fld>
            <a:endParaRPr lang="en-US" altLang="zh-TW"/>
          </a:p>
        </p:txBody>
      </p:sp>
      <p:sp>
        <p:nvSpPr>
          <p:cNvPr id="5" name="Rectangle 2"/>
          <p:cNvSpPr>
            <a:spLocks noGrp="1" noChangeArrowheads="1"/>
          </p:cNvSpPr>
          <p:nvPr>
            <p:ph type="title"/>
          </p:nvPr>
        </p:nvSpPr>
        <p:spPr>
          <a:xfrm>
            <a:off x="1476375" y="246063"/>
            <a:ext cx="7451725" cy="661987"/>
          </a:xfrm>
        </p:spPr>
        <p:txBody>
          <a:bodyPr/>
          <a:lstStyle/>
          <a:p>
            <a:pPr algn="dist" eaLnBrk="1" hangingPunct="1"/>
            <a:r>
              <a:rPr lang="zh-TW" altLang="en-US" sz="3600" dirty="0" smtClean="0">
                <a:latin typeface="標楷體" pitchFamily="65" charset="-120"/>
                <a:ea typeface="標楷體" pitchFamily="65" charset="-120"/>
                <a:cs typeface="Open Sans Extrabold"/>
              </a:rPr>
              <a:t>加油站油氣回收設施管理辦法</a:t>
            </a:r>
          </a:p>
        </p:txBody>
      </p:sp>
    </p:spTree>
    <p:extLst>
      <p:ext uri="{BB962C8B-B14F-4D97-AF65-F5344CB8AC3E}">
        <p14:creationId xmlns:p14="http://schemas.microsoft.com/office/powerpoint/2010/main" val="424974371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heme_Master">
  <a:themeElements>
    <a:clrScheme name="Custom 5">
      <a:dk1>
        <a:srgbClr val="000000"/>
      </a:dk1>
      <a:lt1>
        <a:srgbClr val="FFFFFF"/>
      </a:lt1>
      <a:dk2>
        <a:srgbClr val="2D3B41"/>
      </a:dk2>
      <a:lt2>
        <a:srgbClr val="E7E6E6"/>
      </a:lt2>
      <a:accent1>
        <a:srgbClr val="006092"/>
      </a:accent1>
      <a:accent2>
        <a:srgbClr val="F57E20"/>
      </a:accent2>
      <a:accent3>
        <a:srgbClr val="9FCD58"/>
      </a:accent3>
      <a:accent4>
        <a:srgbClr val="FDB913"/>
      </a:accent4>
      <a:accent5>
        <a:srgbClr val="EF4630"/>
      </a:accent5>
      <a:accent6>
        <a:srgbClr val="9663A9"/>
      </a:accent6>
      <a:hlink>
        <a:srgbClr val="0563C1"/>
      </a:hlink>
      <a:folHlink>
        <a:srgbClr val="722E79"/>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4435</TotalTime>
  <Words>1382</Words>
  <Application>Microsoft Office PowerPoint</Application>
  <PresentationFormat>如螢幕大小 (4:3)</PresentationFormat>
  <Paragraphs>152</Paragraphs>
  <Slides>17</Slides>
  <Notes>1</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17</vt:i4>
      </vt:variant>
    </vt:vector>
  </HeadingPairs>
  <TitlesOfParts>
    <vt:vector size="19" baseType="lpstr">
      <vt:lpstr>Theme_Master</vt:lpstr>
      <vt:lpstr>Visio</vt:lpstr>
      <vt:lpstr>PowerPoint 簡報</vt:lpstr>
      <vt:lpstr>簡報內容</vt:lpstr>
      <vt:lpstr>加油站油氣回收設施管理辦法</vt:lpstr>
      <vt:lpstr>加油站油氣回收設施管理辦法</vt:lpstr>
      <vt:lpstr>PowerPoint 簡報</vt:lpstr>
      <vt:lpstr>加油站油氣回收設施管理辦法</vt:lpstr>
      <vt:lpstr>加油站油氣回收設施管理辦法</vt:lpstr>
      <vt:lpstr>加油站油氣回收設施管理辦法</vt:lpstr>
      <vt:lpstr>加油站油氣回收設施管理辦法</vt:lpstr>
      <vt:lpstr>自主管理資格之優點</vt:lpstr>
      <vt:lpstr>申請自主管理資格條件</vt:lpstr>
      <vt:lpstr>申請自主管理資格條件</vt:lpstr>
      <vt:lpstr>申請自主管理資格條件</vt:lpstr>
      <vt:lpstr>本年度查核方式與作法</vt:lpstr>
      <vt:lpstr>五不及五要加油行為</vt:lpstr>
      <vt:lpstr>相關資料及圖片出處</vt:lpstr>
      <vt:lpstr>PowerPoint 簡報</vt:lpstr>
    </vt:vector>
  </TitlesOfParts>
  <Company>111111111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hrejoo</dc:creator>
  <cp:lastModifiedBy>welcome</cp:lastModifiedBy>
  <cp:revision>345</cp:revision>
  <dcterms:created xsi:type="dcterms:W3CDTF">2008-03-26T09:22:31Z</dcterms:created>
  <dcterms:modified xsi:type="dcterms:W3CDTF">2019-09-04T05:44:02Z</dcterms:modified>
</cp:coreProperties>
</file>